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3A69-D882-48F1-9B0E-41BEA172DED0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8CCD-A678-466C-BA61-490E0A716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é o sufici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476672"/>
          </a:xfrm>
        </p:spPr>
        <p:txBody>
          <a:bodyPr>
            <a:normAutofit fontScale="90000"/>
          </a:bodyPr>
          <a:lstStyle/>
          <a:p>
            <a:r>
              <a:rPr lang="pt-PT" b="1" dirty="0" smtClean="0"/>
              <a:t>Cristo é o suficiente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5976664" cy="568863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herança é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recompensa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neste mundo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satisfaça mais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provação  Eu cantarei  Livre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 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voltarei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 és meu tudo, </a:t>
            </a:r>
            <a:r>
              <a:rPr lang="pt-BR" sz="1800" b="1" dirty="0" smtClean="0">
                <a:solidFill>
                  <a:srgbClr val="FF0000"/>
                </a:solidFill>
              </a:rPr>
              <a:t>Deus  Tu </a:t>
            </a:r>
            <a:r>
              <a:rPr lang="pt-BR" sz="1800" b="1" dirty="0" smtClean="0">
                <a:solidFill>
                  <a:srgbClr val="FF0000"/>
                </a:solidFill>
              </a:rPr>
              <a:t>és meu tudo, Deus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 </a:t>
            </a:r>
            <a:r>
              <a:rPr lang="pt-BR" sz="1800" b="1" dirty="0" smtClean="0">
                <a:solidFill>
                  <a:srgbClr val="FF0000"/>
                </a:solidFill>
              </a:rPr>
              <a:t>és tudo o que eu </a:t>
            </a:r>
            <a:r>
              <a:rPr lang="pt-BR" sz="1800" b="1" dirty="0" smtClean="0">
                <a:solidFill>
                  <a:srgbClr val="FF0000"/>
                </a:solidFill>
              </a:rPr>
              <a:t>preciso Tudo </a:t>
            </a:r>
            <a:r>
              <a:rPr lang="pt-BR" sz="1800" b="1" dirty="0" smtClean="0">
                <a:solidFill>
                  <a:srgbClr val="FF0000"/>
                </a:solidFill>
              </a:rPr>
              <a:t>para mim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salvação  Tu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minha alegria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que nunca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falharás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céu é o nosso lar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temporal  Eu cantarei  Estás aqui 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seja a glória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seguindo  Jesus cristo 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atrás 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atrás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Atrás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 Jesus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frente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atrás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atrás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é o suficiente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Meu Tudo</dc:title>
  <dc:creator>mary</dc:creator>
  <cp:lastModifiedBy>mary</cp:lastModifiedBy>
  <cp:revision>8</cp:revision>
  <dcterms:created xsi:type="dcterms:W3CDTF">2018-03-28T22:29:59Z</dcterms:created>
  <dcterms:modified xsi:type="dcterms:W3CDTF">2018-03-29T15:55:51Z</dcterms:modified>
</cp:coreProperties>
</file>