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7FB4E-916F-4DBB-8BD9-42E73EC22EA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5BE4-D06A-45F5-A6CA-DA8997F918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us ist gen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Christus ist genug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448872" cy="583264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Christus ist mein Lohn. Ich bin ihm ganz ergeben.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Es gibt nichts in dieser Welt, das mich so erfüllt wie er.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Egal, was kommt, ich sing zu dir.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Niemals zurück  ich bin befreit.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Du bist genug für mich. Du bist genug für mich.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Alles, was ich brauch', ist in dir, alles, was ich brauch'.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Alles bist du mir, die Freude, meine Rettung.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Diese Hoffnung bleibt besteh'n: Wir gehör'n zu dir.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In jedem Sturm sing' ich zu dir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Jesus ist hier. Dir sei alle Ehre!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Brücke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Ich bin entschieden, zu folgen Jesus. Niemals zurück, niemals zurück! (x2)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Die Welt liegt hinter mir. Das Kreuz steht vor mir. Niemals zurück, niemals zurück! (x2)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Christus ist genug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Christus ist genug</dc:title>
  <dc:creator>mary</dc:creator>
  <cp:lastModifiedBy>mary</cp:lastModifiedBy>
  <cp:revision>4</cp:revision>
  <dcterms:created xsi:type="dcterms:W3CDTF">2018-03-29T14:01:19Z</dcterms:created>
  <dcterms:modified xsi:type="dcterms:W3CDTF">2018-03-29T15:11:10Z</dcterms:modified>
</cp:coreProperties>
</file>