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E74E-3682-41B3-8FB9-3572F6A5B705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D718F-0DD6-4FE4-9D88-0FBF20C9A3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Am I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 son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52028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Chi son </a:t>
            </a:r>
            <a:r>
              <a:rPr lang="en-US" b="1" dirty="0" err="1" smtClean="0"/>
              <a:t>io</a:t>
            </a:r>
            <a:endParaRPr lang="en-US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3528" y="443869"/>
            <a:ext cx="5040560" cy="6309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600" b="1" dirty="0" smtClean="0"/>
              <a:t>Chi son io, che il Signore del mondo inter </a:t>
            </a:r>
            <a:r>
              <a:rPr lang="it-IT" sz="1600" b="1" dirty="0" smtClean="0"/>
              <a:t>                                Conosce </a:t>
            </a:r>
            <a:r>
              <a:rPr lang="it-IT" sz="1600" b="1" dirty="0" smtClean="0"/>
              <a:t>il nome mio, è attento al mio </a:t>
            </a:r>
            <a:r>
              <a:rPr lang="it-IT" sz="1600" b="1" dirty="0" smtClean="0"/>
              <a:t>dolor                        Chi </a:t>
            </a:r>
            <a:r>
              <a:rPr lang="it-IT" sz="1600" b="1" dirty="0" smtClean="0"/>
              <a:t>son io, che la Stella del mattin </a:t>
            </a:r>
            <a:r>
              <a:rPr lang="it-IT" sz="1600" b="1" dirty="0" smtClean="0"/>
              <a:t>Re</a:t>
            </a:r>
            <a:endParaRPr lang="it-IT" sz="1600" b="1" dirty="0" smtClean="0"/>
          </a:p>
          <a:p>
            <a:r>
              <a:rPr lang="it-IT" sz="1600" b="1" dirty="0" smtClean="0"/>
              <a:t>M’illumina </a:t>
            </a:r>
            <a:r>
              <a:rPr lang="it-IT" sz="1600" b="1" dirty="0" smtClean="0"/>
              <a:t>la via, conduce i passi miei</a:t>
            </a:r>
          </a:p>
          <a:p>
            <a:pPr marL="0" marR="0" lvl="0" indent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lvl="0">
              <a:spcBef>
                <a:spcPct val="200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Pre-</a:t>
            </a:r>
            <a:r>
              <a:rPr lang="en-US" sz="1600" b="1" dirty="0" smtClean="0">
                <a:solidFill>
                  <a:srgbClr val="FF0000"/>
                </a:solidFill>
              </a:rPr>
              <a:t>R</a:t>
            </a:r>
            <a:r>
              <a:rPr lang="en-US" sz="1600" b="1" dirty="0" smtClean="0">
                <a:solidFill>
                  <a:srgbClr val="FF0000"/>
                </a:solidFill>
              </a:rPr>
              <a:t>itornello</a:t>
            </a:r>
            <a:endParaRPr kumimoji="0" lang="it-IT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Non </a:t>
            </a:r>
            <a:r>
              <a:rPr lang="it-IT" sz="1600" b="1" dirty="0" smtClean="0">
                <a:solidFill>
                  <a:srgbClr val="FF0000"/>
                </a:solidFill>
              </a:rPr>
              <a:t>per quel che sono io </a:t>
            </a:r>
            <a:r>
              <a:rPr lang="it-IT" sz="1600" b="1" dirty="0" smtClean="0">
                <a:solidFill>
                  <a:srgbClr val="FF0000"/>
                </a:solidFill>
              </a:rPr>
              <a:t>ma </a:t>
            </a:r>
            <a:r>
              <a:rPr lang="it-IT" sz="1600" b="1" dirty="0" smtClean="0">
                <a:solidFill>
                  <a:srgbClr val="FF0000"/>
                </a:solidFill>
              </a:rPr>
              <a:t>per quel che hai fatto tu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Non </a:t>
            </a:r>
            <a:r>
              <a:rPr lang="it-IT" sz="1600" b="1" dirty="0" smtClean="0">
                <a:solidFill>
                  <a:srgbClr val="FF0000"/>
                </a:solidFill>
              </a:rPr>
              <a:t>per quel che ho fatto io </a:t>
            </a:r>
            <a:r>
              <a:rPr lang="it-IT" sz="1600" b="1" dirty="0" smtClean="0">
                <a:solidFill>
                  <a:srgbClr val="FF0000"/>
                </a:solidFill>
              </a:rPr>
              <a:t>Lam ma </a:t>
            </a:r>
            <a:r>
              <a:rPr lang="it-IT" sz="1600" b="1" dirty="0" smtClean="0">
                <a:solidFill>
                  <a:srgbClr val="FF0000"/>
                </a:solidFill>
              </a:rPr>
              <a:t>per quello che sei Tu 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lvl="0">
              <a:spcBef>
                <a:spcPct val="20000"/>
              </a:spcBef>
            </a:pPr>
            <a:endParaRPr kumimoji="0" lang="it-IT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en-US" sz="1600" b="1" noProof="0" dirty="0" smtClean="0">
                <a:solidFill>
                  <a:srgbClr val="FF0000"/>
                </a:solidFill>
              </a:rPr>
              <a:t>R</a:t>
            </a:r>
            <a:r>
              <a:rPr lang="en-US" sz="1600" b="1" dirty="0" err="1" smtClean="0">
                <a:solidFill>
                  <a:srgbClr val="FF0000"/>
                </a:solidFill>
              </a:rPr>
              <a:t>itornello</a:t>
            </a:r>
            <a:endParaRPr kumimoji="0" lang="it-IT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Sono </a:t>
            </a:r>
            <a:r>
              <a:rPr lang="it-IT" sz="1600" b="1" dirty="0" smtClean="0">
                <a:solidFill>
                  <a:srgbClr val="FF0000"/>
                </a:solidFill>
              </a:rPr>
              <a:t>un fiore che appassisce </a:t>
            </a:r>
            <a:r>
              <a:rPr lang="it-IT" sz="1600" b="1" dirty="0" smtClean="0">
                <a:solidFill>
                  <a:srgbClr val="FF0000"/>
                </a:solidFill>
              </a:rPr>
              <a:t>portato </a:t>
            </a:r>
            <a:r>
              <a:rPr lang="it-IT" sz="1600" b="1" dirty="0" smtClean="0">
                <a:solidFill>
                  <a:srgbClr val="FF0000"/>
                </a:solidFill>
              </a:rPr>
              <a:t>via dal vento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U</a:t>
            </a:r>
            <a:r>
              <a:rPr lang="it-IT" sz="1600" b="1" dirty="0" smtClean="0">
                <a:solidFill>
                  <a:srgbClr val="FF0000"/>
                </a:solidFill>
              </a:rPr>
              <a:t>n </a:t>
            </a:r>
            <a:r>
              <a:rPr lang="it-IT" sz="1600" b="1" dirty="0" smtClean="0">
                <a:solidFill>
                  <a:srgbClr val="FF0000"/>
                </a:solidFill>
              </a:rPr>
              <a:t>onda il mezzo al mare </a:t>
            </a:r>
            <a:r>
              <a:rPr lang="it-IT" sz="1600" b="1" dirty="0" smtClean="0">
                <a:solidFill>
                  <a:srgbClr val="FF0000"/>
                </a:solidFill>
              </a:rPr>
              <a:t>vapore </a:t>
            </a:r>
            <a:r>
              <a:rPr lang="it-IT" sz="1600" b="1" dirty="0" smtClean="0">
                <a:solidFill>
                  <a:srgbClr val="FF0000"/>
                </a:solidFill>
              </a:rPr>
              <a:t>che va via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Ma </a:t>
            </a:r>
            <a:r>
              <a:rPr lang="it-IT" sz="1600" b="1" dirty="0" smtClean="0">
                <a:solidFill>
                  <a:srgbClr val="FF0000"/>
                </a:solidFill>
              </a:rPr>
              <a:t>tu mi ascolti quando prego </a:t>
            </a:r>
            <a:r>
              <a:rPr lang="it-IT" sz="1600" b="1" dirty="0" smtClean="0">
                <a:solidFill>
                  <a:srgbClr val="FF0000"/>
                </a:solidFill>
              </a:rPr>
              <a:t>mi </a:t>
            </a:r>
            <a:r>
              <a:rPr lang="it-IT" sz="1600" b="1" dirty="0" smtClean="0">
                <a:solidFill>
                  <a:srgbClr val="FF0000"/>
                </a:solidFill>
              </a:rPr>
              <a:t>rialzi quando cado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E </a:t>
            </a:r>
            <a:r>
              <a:rPr lang="it-IT" sz="1600" b="1" dirty="0" smtClean="0">
                <a:solidFill>
                  <a:srgbClr val="FF0000"/>
                </a:solidFill>
              </a:rPr>
              <a:t>mi dici chi son io: sono Tuo</a:t>
            </a:r>
            <a:endParaRPr kumimoji="0" lang="it-IT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/>
              <a:t>Chi son io, che colui che scruta i cuor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/>
              <a:t>Mi </a:t>
            </a:r>
            <a:r>
              <a:rPr lang="it-IT" sz="1600" b="1" dirty="0" smtClean="0"/>
              <a:t>guarda con amor e mette pace in me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/>
              <a:t>Chi son io, che colui che placa il mar Re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/>
              <a:t>Calma </a:t>
            </a:r>
            <a:r>
              <a:rPr lang="it-IT" sz="1600" b="1" dirty="0" smtClean="0"/>
              <a:t>col suo amore la tempesta dentro </a:t>
            </a:r>
            <a:r>
              <a:rPr lang="it-IT" sz="1600" b="1" dirty="0" smtClean="0"/>
              <a:t>me</a:t>
            </a:r>
          </a:p>
          <a:p>
            <a:pPr lvl="0">
              <a:spcBef>
                <a:spcPct val="20000"/>
              </a:spcBef>
            </a:pPr>
            <a:endParaRPr lang="it-IT" sz="1600" b="1" dirty="0" smtClean="0"/>
          </a:p>
          <a:p>
            <a:pPr lvl="0">
              <a:spcBef>
                <a:spcPct val="20000"/>
              </a:spcBef>
            </a:pPr>
            <a:r>
              <a:rPr lang="it-IT" sz="1600" b="1" dirty="0" smtClean="0"/>
              <a:t>Non </a:t>
            </a:r>
            <a:r>
              <a:rPr lang="it-IT" sz="1600" b="1" dirty="0" smtClean="0"/>
              <a:t>per quel che sono io </a:t>
            </a:r>
            <a:r>
              <a:rPr lang="it-IT" sz="1600" b="1" dirty="0" smtClean="0"/>
              <a:t>Ma </a:t>
            </a:r>
            <a:r>
              <a:rPr lang="it-IT" sz="1600" b="1" dirty="0" smtClean="0"/>
              <a:t>per quel che hai fatto tu </a:t>
            </a:r>
          </a:p>
          <a:p>
            <a:pPr lvl="0">
              <a:spcBef>
                <a:spcPct val="20000"/>
              </a:spcBef>
            </a:pPr>
            <a:r>
              <a:rPr lang="it-IT" sz="1600" b="1" dirty="0" smtClean="0"/>
              <a:t>Non </a:t>
            </a:r>
            <a:r>
              <a:rPr lang="it-IT" sz="1600" b="1" dirty="0" smtClean="0"/>
              <a:t>per quel che ho fatto io Lam </a:t>
            </a:r>
            <a:r>
              <a:rPr lang="it-IT" sz="1600" b="1" dirty="0" smtClean="0"/>
              <a:t>Ma </a:t>
            </a:r>
            <a:r>
              <a:rPr lang="it-IT" sz="1600" b="1" dirty="0" smtClean="0"/>
              <a:t>per quello che sei </a:t>
            </a:r>
            <a:r>
              <a:rPr lang="it-IT" sz="1600" b="1" dirty="0" smtClean="0"/>
              <a:t>tu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Chi son 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 son io</dc:title>
  <dc:creator>mary</dc:creator>
  <cp:lastModifiedBy>mary</cp:lastModifiedBy>
  <cp:revision>16</cp:revision>
  <dcterms:created xsi:type="dcterms:W3CDTF">2018-03-05T03:13:47Z</dcterms:created>
  <dcterms:modified xsi:type="dcterms:W3CDTF">2018-03-05T14:32:24Z</dcterms:modified>
</cp:coreProperties>
</file>