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A3EE-B717-4A11-A397-5F590FD44011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6B1BF-BB93-4454-B13E-D28F6A20C5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cause of who You ar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cause of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Because of who You are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5257800" cy="38862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Because of who You are, I give You glory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Because of who You are, I give You praise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Because of who You are, I will lift my voice and say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 I worship You, because of who You are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 I worship You, because of who You are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Jehovah </a:t>
            </a:r>
            <a:r>
              <a:rPr lang="en-US" sz="1800" b="1" dirty="0" err="1" smtClean="0">
                <a:solidFill>
                  <a:srgbClr val="FF0000"/>
                </a:solidFill>
              </a:rPr>
              <a:t>Jireh</a:t>
            </a:r>
            <a:r>
              <a:rPr lang="en-US" sz="1800" b="1" dirty="0" smtClean="0">
                <a:solidFill>
                  <a:srgbClr val="FF0000"/>
                </a:solidFill>
              </a:rPr>
              <a:t> , my Provider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Jehovah </a:t>
            </a:r>
            <a:r>
              <a:rPr lang="en-US" sz="1800" b="1" dirty="0" err="1" smtClean="0">
                <a:solidFill>
                  <a:srgbClr val="FF0000"/>
                </a:solidFill>
              </a:rPr>
              <a:t>Nissi</a:t>
            </a:r>
            <a:r>
              <a:rPr lang="en-US" sz="1800" b="1" dirty="0" smtClean="0">
                <a:solidFill>
                  <a:srgbClr val="FF0000"/>
                </a:solidFill>
              </a:rPr>
              <a:t> , Lord You reign in victory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Jehovah Shalom, my Prince of Peace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worship You, because of who You </a:t>
            </a:r>
            <a:r>
              <a:rPr lang="en-US" sz="1800" b="1" dirty="0" smtClean="0">
                <a:solidFill>
                  <a:srgbClr val="FF0000"/>
                </a:solidFill>
              </a:rPr>
              <a:t>Are      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Because of who You 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Because of you</dc:title>
  <dc:creator>jungyeo park</dc:creator>
  <cp:lastModifiedBy>mary</cp:lastModifiedBy>
  <cp:revision>13</cp:revision>
  <dcterms:created xsi:type="dcterms:W3CDTF">2016-04-23T11:54:42Z</dcterms:created>
  <dcterms:modified xsi:type="dcterms:W3CDTF">2018-03-30T20:58:29Z</dcterms:modified>
</cp:coreProperties>
</file>