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6C1B6-3A86-4456-867C-070FCE6ADD77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07E8-2D8E-449F-8A32-3B7078C792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pen the eyes of my heart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rimi gli occhi del cuo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616624" cy="578495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Aprimi gli occhi del cuore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3312368" cy="5112568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Aprimi gli occhi del cuore </a:t>
            </a:r>
            <a:br>
              <a:rPr lang="it-IT" sz="2000" b="1" dirty="0" smtClean="0">
                <a:solidFill>
                  <a:schemeClr val="tx1"/>
                </a:solidFill>
              </a:rPr>
            </a:br>
            <a:r>
              <a:rPr lang="it-IT" sz="2000" b="1" dirty="0" smtClean="0">
                <a:solidFill>
                  <a:schemeClr val="tx1"/>
                </a:solidFill>
              </a:rPr>
              <a:t>Apri i miei occhi Signor</a:t>
            </a:r>
            <a:br>
              <a:rPr lang="it-IT" sz="2000" b="1" dirty="0" smtClean="0">
                <a:solidFill>
                  <a:schemeClr val="tx1"/>
                </a:solidFill>
              </a:rPr>
            </a:br>
            <a:r>
              <a:rPr lang="it-IT" sz="2000" b="1" dirty="0" smtClean="0">
                <a:solidFill>
                  <a:schemeClr val="tx1"/>
                </a:solidFill>
              </a:rPr>
              <a:t>Voglio vederti</a:t>
            </a:r>
            <a:br>
              <a:rPr lang="it-IT" sz="2000" b="1" dirty="0" smtClean="0">
                <a:solidFill>
                  <a:schemeClr val="tx1"/>
                </a:solidFill>
              </a:rPr>
            </a:br>
            <a:r>
              <a:rPr lang="it-IT" sz="2000" b="1" dirty="0" smtClean="0">
                <a:solidFill>
                  <a:schemeClr val="tx1"/>
                </a:solidFill>
              </a:rPr>
              <a:t>Voglio vederti</a:t>
            </a:r>
            <a:br>
              <a:rPr lang="it-IT" sz="2000" b="1" dirty="0" smtClean="0">
                <a:solidFill>
                  <a:schemeClr val="tx1"/>
                </a:solidFill>
              </a:rPr>
            </a:br>
            <a:endParaRPr lang="it-IT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it-IT" sz="2000" b="1" dirty="0" smtClean="0">
                <a:solidFill>
                  <a:schemeClr val="tx1"/>
                </a:solidFill>
              </a:rPr>
              <a:t/>
            </a:r>
            <a:br>
              <a:rPr lang="it-IT" sz="2000" b="1" dirty="0" smtClean="0">
                <a:solidFill>
                  <a:schemeClr val="tx1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Vederti splendere Signor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Nella luce della tua gloria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Versa il tuo amore su noi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Mentre cantiamo santo santo</a:t>
            </a:r>
            <a:r>
              <a:rPr lang="it-IT" sz="2000" b="1" dirty="0" smtClean="0">
                <a:solidFill>
                  <a:schemeClr val="tx1"/>
                </a:solidFill>
              </a:rPr>
              <a:t/>
            </a:r>
            <a:br>
              <a:rPr lang="it-IT" sz="2000" b="1" dirty="0" smtClean="0">
                <a:solidFill>
                  <a:schemeClr val="tx1"/>
                </a:solidFill>
              </a:rPr>
            </a:br>
            <a:endParaRPr lang="it-IT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Bridge </a:t>
            </a:r>
            <a:r>
              <a:rPr lang="it-IT" sz="2000" b="1" dirty="0" smtClean="0">
                <a:solidFill>
                  <a:schemeClr val="tx1"/>
                </a:solidFill>
              </a:rPr>
              <a:t/>
            </a:r>
            <a:br>
              <a:rPr lang="it-IT" sz="2000" b="1" dirty="0" smtClean="0">
                <a:solidFill>
                  <a:schemeClr val="tx1"/>
                </a:solidFill>
              </a:rPr>
            </a:br>
            <a:r>
              <a:rPr lang="it-IT" sz="2000" b="1" dirty="0" smtClean="0">
                <a:solidFill>
                  <a:schemeClr val="tx1"/>
                </a:solidFill>
              </a:rPr>
              <a:t>Santo santo santo</a:t>
            </a:r>
            <a:br>
              <a:rPr lang="it-IT" sz="2000" b="1" dirty="0" smtClean="0">
                <a:solidFill>
                  <a:schemeClr val="tx1"/>
                </a:solidFill>
              </a:rPr>
            </a:br>
            <a:r>
              <a:rPr lang="it-IT" sz="2000" b="1" dirty="0" smtClean="0">
                <a:solidFill>
                  <a:schemeClr val="tx1"/>
                </a:solidFill>
              </a:rPr>
              <a:t>Santo santo santo</a:t>
            </a:r>
            <a:br>
              <a:rPr lang="it-IT" sz="2000" b="1" dirty="0" smtClean="0">
                <a:solidFill>
                  <a:schemeClr val="tx1"/>
                </a:solidFill>
              </a:rPr>
            </a:br>
            <a:r>
              <a:rPr lang="it-IT" sz="2000" b="1" dirty="0" smtClean="0">
                <a:solidFill>
                  <a:schemeClr val="tx1"/>
                </a:solidFill>
              </a:rPr>
              <a:t>Santo santo santo</a:t>
            </a:r>
            <a:br>
              <a:rPr lang="it-IT" sz="2000" b="1" dirty="0" smtClean="0">
                <a:solidFill>
                  <a:schemeClr val="tx1"/>
                </a:solidFill>
              </a:rPr>
            </a:br>
            <a:r>
              <a:rPr lang="it-IT" sz="2000" b="1" dirty="0" smtClean="0">
                <a:solidFill>
                  <a:schemeClr val="tx1"/>
                </a:solidFill>
              </a:rPr>
              <a:t>Voglio vederti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Aprimi gli occhi del cuore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Aprimi gli occhi del cuore</dc:title>
  <dc:creator>mary</dc:creator>
  <cp:lastModifiedBy>mary</cp:lastModifiedBy>
  <cp:revision>4</cp:revision>
  <dcterms:created xsi:type="dcterms:W3CDTF">2018-03-05T15:46:22Z</dcterms:created>
  <dcterms:modified xsi:type="dcterms:W3CDTF">2018-03-05T17:25:39Z</dcterms:modified>
</cp:coreProperties>
</file>