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4602-4F5A-4931-9074-B08BFA286894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D9E2-B9E8-46F5-98CC-FEE26B000C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4602-4F5A-4931-9074-B08BFA286894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D9E2-B9E8-46F5-98CC-FEE26B000C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4602-4F5A-4931-9074-B08BFA286894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D9E2-B9E8-46F5-98CC-FEE26B000C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4602-4F5A-4931-9074-B08BFA286894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D9E2-B9E8-46F5-98CC-FEE26B000C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4602-4F5A-4931-9074-B08BFA286894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D9E2-B9E8-46F5-98CC-FEE26B000C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4602-4F5A-4931-9074-B08BFA286894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D9E2-B9E8-46F5-98CC-FEE26B000C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4602-4F5A-4931-9074-B08BFA286894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D9E2-B9E8-46F5-98CC-FEE26B000C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4602-4F5A-4931-9074-B08BFA286894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D9E2-B9E8-46F5-98CC-FEE26B000C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4602-4F5A-4931-9074-B08BFA286894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D9E2-B9E8-46F5-98CC-FEE26B000C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4602-4F5A-4931-9074-B08BFA286894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D9E2-B9E8-46F5-98CC-FEE26B000C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4602-4F5A-4931-9074-B08BFA286894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D9E2-B9E8-46F5-98CC-FEE26B000C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74602-4F5A-4931-9074-B08BFA286894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FD9E2-B9E8-46F5-98CC-FEE26B000C4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You are Alpha and Omega.gif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1759526" y="0"/>
            <a:ext cx="7384474" cy="54452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fa e Ômeg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88641"/>
            <a:ext cx="3096344" cy="5040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Alfa e </a:t>
            </a:r>
            <a:r>
              <a:rPr lang="en-US" b="1" dirty="0" err="1" smtClean="0"/>
              <a:t>Ômega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052736"/>
            <a:ext cx="3816424" cy="4824536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pt-BR" b="1" dirty="0" smtClean="0">
                <a:solidFill>
                  <a:schemeClr val="tx1"/>
                </a:solidFill>
              </a:rPr>
              <a:t>Não há outro como Tu</a:t>
            </a:r>
            <a:br>
              <a:rPr lang="pt-BR" b="1" dirty="0" smtClean="0">
                <a:solidFill>
                  <a:schemeClr val="tx1"/>
                </a:solidFill>
              </a:rPr>
            </a:br>
            <a:r>
              <a:rPr lang="pt-BR" b="1" dirty="0" smtClean="0">
                <a:solidFill>
                  <a:schemeClr val="tx1"/>
                </a:solidFill>
              </a:rPr>
              <a:t>Soberano e fiel</a:t>
            </a:r>
            <a:br>
              <a:rPr lang="pt-BR" b="1" dirty="0" smtClean="0">
                <a:solidFill>
                  <a:schemeClr val="tx1"/>
                </a:solidFill>
              </a:rPr>
            </a:br>
            <a:r>
              <a:rPr lang="pt-BR" b="1" dirty="0" smtClean="0">
                <a:solidFill>
                  <a:schemeClr val="tx1"/>
                </a:solidFill>
              </a:rPr>
              <a:t>Não há outro como Tu</a:t>
            </a:r>
            <a:br>
              <a:rPr lang="pt-BR" b="1" dirty="0" smtClean="0">
                <a:solidFill>
                  <a:schemeClr val="tx1"/>
                </a:solidFill>
              </a:rPr>
            </a:br>
            <a:r>
              <a:rPr lang="pt-BR" b="1" dirty="0" smtClean="0">
                <a:solidFill>
                  <a:schemeClr val="tx1"/>
                </a:solidFill>
              </a:rPr>
              <a:t>Reina sobre a terra e céus</a:t>
            </a:r>
            <a:br>
              <a:rPr lang="pt-BR" b="1" dirty="0" smtClean="0">
                <a:solidFill>
                  <a:schemeClr val="tx1"/>
                </a:solidFill>
              </a:rPr>
            </a:br>
            <a:endParaRPr lang="pt-BR" b="1" dirty="0" smtClean="0">
              <a:solidFill>
                <a:schemeClr val="tx1"/>
              </a:solidFill>
            </a:endParaRP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/>
            </a:r>
            <a:br>
              <a:rPr lang="pt-BR" b="1" dirty="0" smtClean="0">
                <a:solidFill>
                  <a:schemeClr val="tx1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És o Alfa e Ômega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Início e Fim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És o ar que eu respiro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Tudo pra mim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Tu és Jesus, Tu és Jesus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/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Alfa e Ômega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Início e Fim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Tudo pra mim   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8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Alfa e Ômega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Alfa e Ômega </dc:title>
  <dc:creator>mary</dc:creator>
  <cp:lastModifiedBy>mary</cp:lastModifiedBy>
  <cp:revision>3</cp:revision>
  <dcterms:created xsi:type="dcterms:W3CDTF">2018-03-11T23:33:30Z</dcterms:created>
  <dcterms:modified xsi:type="dcterms:W3CDTF">2018-03-11T23:52:41Z</dcterms:modified>
</cp:coreProperties>
</file>