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514C-5629-4880-A9FD-60845E0403DB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7EDE6-F894-449A-A9BC-73C6C76FA9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the eyes of my heart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re Mis Ojos Oh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328592" cy="54867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Abre Mis Ojos Oh Cristo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3168352" cy="602128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Abre mis ojos oh Cristo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Abre mis ojos Te pido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Yo quiero verte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Yo quiero verte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/>
            </a:r>
            <a:br>
              <a:rPr lang="es-ES" sz="2000" b="1" dirty="0" smtClean="0">
                <a:solidFill>
                  <a:schemeClr val="tx1"/>
                </a:solidFill>
              </a:rPr>
            </a:br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Y contemplar Tu Majestad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Y el resplandor de Tu Gloria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Derrama Tu amor y poder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Cuando cantamos: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Santo, Santo</a:t>
            </a:r>
            <a:r>
              <a:rPr lang="es-ES" sz="2000" b="1" dirty="0" smtClean="0">
                <a:solidFill>
                  <a:schemeClr val="tx1"/>
                </a:solidFill>
              </a:rPr>
              <a:t/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/>
            </a:r>
            <a:br>
              <a:rPr lang="es-ES" sz="2000" b="1" dirty="0" smtClean="0">
                <a:solidFill>
                  <a:schemeClr val="tx1"/>
                </a:solidFill>
              </a:rPr>
            </a:br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Puente                                 </a:t>
            </a:r>
            <a:r>
              <a:rPr lang="es-ES" sz="2000" b="1" dirty="0" smtClean="0">
                <a:solidFill>
                  <a:schemeClr val="tx1"/>
                </a:solidFill>
              </a:rPr>
              <a:t>   </a:t>
            </a:r>
            <a:r>
              <a:rPr lang="es-ES" sz="2000" b="1" dirty="0" smtClean="0">
                <a:solidFill>
                  <a:schemeClr val="tx1"/>
                </a:solidFill>
              </a:rPr>
              <a:t>Santo, Santo, Santo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Santo, Santo, Santo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Santo, Santo, Santo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Yo quiero verte.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Abre Mis Ojos Oh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Abre Mis Ojos Oh Cristo </dc:title>
  <dc:creator>mary</dc:creator>
  <cp:lastModifiedBy>mary</cp:lastModifiedBy>
  <cp:revision>6</cp:revision>
  <dcterms:created xsi:type="dcterms:W3CDTF">2018-03-05T15:51:07Z</dcterms:created>
  <dcterms:modified xsi:type="dcterms:W3CDTF">2018-03-06T03:57:03Z</dcterms:modified>
</cp:coreProperties>
</file>