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24114-2EDD-4656-BE1D-4480126CBA7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77A92-C9D0-4493-9198-95B9EDBA79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holy city (Jerusalem)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Cidade Santa (Jerusalé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824536" cy="40466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 </a:t>
            </a:r>
            <a:r>
              <a:rPr lang="en-US" sz="3200" b="1" dirty="0" err="1" smtClean="0"/>
              <a:t>Cidade</a:t>
            </a:r>
            <a:r>
              <a:rPr lang="en-US" sz="3200" b="1" dirty="0" smtClean="0"/>
              <a:t> Santa (</a:t>
            </a:r>
            <a:r>
              <a:rPr lang="en-US" sz="3200" b="1" dirty="0" err="1" smtClean="0"/>
              <a:t>Jerusalém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272960"/>
            <a:ext cx="4608512" cy="6525344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Dormindo no meu </a:t>
            </a:r>
            <a:r>
              <a:rPr lang="pt-BR" sz="1600" b="1" dirty="0" smtClean="0">
                <a:solidFill>
                  <a:schemeClr val="tx1"/>
                </a:solidFill>
              </a:rPr>
              <a:t>leito  Em </a:t>
            </a:r>
            <a:r>
              <a:rPr lang="pt-BR" sz="1600" b="1" dirty="0" smtClean="0">
                <a:solidFill>
                  <a:schemeClr val="tx1"/>
                </a:solidFill>
              </a:rPr>
              <a:t>sonho encantador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Um dia eu vi </a:t>
            </a:r>
            <a:r>
              <a:rPr lang="pt-BR" sz="1600" b="1" dirty="0" smtClean="0">
                <a:solidFill>
                  <a:schemeClr val="tx1"/>
                </a:solidFill>
              </a:rPr>
              <a:t>Jerusalém  E </a:t>
            </a:r>
            <a:r>
              <a:rPr lang="pt-BR" sz="1600" b="1" dirty="0" smtClean="0">
                <a:solidFill>
                  <a:schemeClr val="tx1"/>
                </a:solidFill>
              </a:rPr>
              <a:t>o templo do senhor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Ouvir cantar </a:t>
            </a:r>
            <a:r>
              <a:rPr lang="pt-BR" sz="1600" b="1" dirty="0" smtClean="0">
                <a:solidFill>
                  <a:schemeClr val="tx1"/>
                </a:solidFill>
              </a:rPr>
              <a:t>crianças  E </a:t>
            </a:r>
            <a:r>
              <a:rPr lang="pt-BR" sz="1600" b="1" dirty="0" smtClean="0">
                <a:solidFill>
                  <a:schemeClr val="tx1"/>
                </a:solidFill>
              </a:rPr>
              <a:t>em meio ao cantar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Rompeu a voz dos </a:t>
            </a:r>
            <a:r>
              <a:rPr lang="pt-BR" sz="1600" b="1" dirty="0" smtClean="0">
                <a:solidFill>
                  <a:schemeClr val="tx1"/>
                </a:solidFill>
              </a:rPr>
              <a:t>anjos  E </a:t>
            </a:r>
            <a:r>
              <a:rPr lang="pt-BR" sz="1600" b="1" dirty="0" smtClean="0">
                <a:solidFill>
                  <a:schemeClr val="tx1"/>
                </a:solidFill>
              </a:rPr>
              <a:t>o céu a proclamar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Rompeu a voz dos </a:t>
            </a:r>
            <a:r>
              <a:rPr lang="pt-BR" sz="1600" b="1" dirty="0" smtClean="0">
                <a:solidFill>
                  <a:schemeClr val="tx1"/>
                </a:solidFill>
              </a:rPr>
              <a:t>anjos  Do </a:t>
            </a:r>
            <a:r>
              <a:rPr lang="pt-BR" sz="1600" b="1" dirty="0" smtClean="0">
                <a:solidFill>
                  <a:schemeClr val="tx1"/>
                </a:solidFill>
              </a:rPr>
              <a:t>céu a proclamar: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Jerusalém! Jerusalém</a:t>
            </a:r>
            <a:r>
              <a:rPr lang="pt-BR" sz="1600" b="1" dirty="0" smtClean="0">
                <a:solidFill>
                  <a:schemeClr val="tx1"/>
                </a:solidFill>
              </a:rPr>
              <a:t>!  Cantai</a:t>
            </a:r>
            <a:r>
              <a:rPr lang="pt-BR" sz="1600" b="1" dirty="0" smtClean="0">
                <a:solidFill>
                  <a:schemeClr val="tx1"/>
                </a:solidFill>
              </a:rPr>
              <a:t>, ó santa grei,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Hosana nas </a:t>
            </a:r>
            <a:r>
              <a:rPr lang="pt-BR" sz="1600" b="1" dirty="0" smtClean="0">
                <a:solidFill>
                  <a:schemeClr val="tx1"/>
                </a:solidFill>
              </a:rPr>
              <a:t>alturas  Hosana</a:t>
            </a:r>
            <a:r>
              <a:rPr lang="pt-BR" sz="1600" b="1" dirty="0" smtClean="0">
                <a:solidFill>
                  <a:schemeClr val="tx1"/>
                </a:solidFill>
              </a:rPr>
              <a:t>, ao vosso Rei!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Então o sonho se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alterou  Não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o som feliz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Ouvi-a das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Hosanas  Dos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coros infantis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as em torno se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esfriou  Do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 faltava luz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num alto e tosco monte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 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vulto de uma cruz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num alto e tosco monte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 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vulto de uma cruz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Jerusalém! Jerusalém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Cantai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ó santa grei,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Hosana nas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alturas  Hosana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ao vosso Rei!</a:t>
            </a:r>
            <a:r>
              <a:rPr lang="pt-BR" sz="1600" dirty="0" smtClean="0"/>
              <a:t/>
            </a:r>
            <a:br>
              <a:rPr lang="pt-BR" sz="1600" dirty="0" smtClean="0"/>
            </a:br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Ainda a cena se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mudou  Surgia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resplendor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divinal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cidade  Morada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Senhor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lua não brilhava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luz  Nem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 nascia lá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só fugia a luz de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 Mui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pura em seu brilhar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todos que queriam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  Podiam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 entrar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mui feliz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Jerusalém  Que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passará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mui feliz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Jerusalém  Que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passará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Jerusalém! Jerusalém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Cantai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ó santa grei,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Hosana nas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alturas  Hosana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ao vosso Rei!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80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Cidade Santa (Jerusalém)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Cidade Santa (Jerusalém)</dc:title>
  <dc:creator>mary</dc:creator>
  <cp:lastModifiedBy>mary</cp:lastModifiedBy>
  <cp:revision>5</cp:revision>
  <dcterms:created xsi:type="dcterms:W3CDTF">2018-03-19T15:01:15Z</dcterms:created>
  <dcterms:modified xsi:type="dcterms:W3CDTF">2018-03-19T23:18:15Z</dcterms:modified>
</cp:coreProperties>
</file>