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 showGuides="1"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1BBF-F45C-4443-AB6F-C59BEF5246A8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8F4E-D26D-4BE7-884A-1BA8594DB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1BBF-F45C-4443-AB6F-C59BEF5246A8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8F4E-D26D-4BE7-884A-1BA8594DB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1BBF-F45C-4443-AB6F-C59BEF5246A8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8F4E-D26D-4BE7-884A-1BA8594DB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1BBF-F45C-4443-AB6F-C59BEF5246A8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8F4E-D26D-4BE7-884A-1BA8594DB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1BBF-F45C-4443-AB6F-C59BEF5246A8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8F4E-D26D-4BE7-884A-1BA8594DB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1BBF-F45C-4443-AB6F-C59BEF5246A8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8F4E-D26D-4BE7-884A-1BA8594DB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1BBF-F45C-4443-AB6F-C59BEF5246A8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8F4E-D26D-4BE7-884A-1BA8594DB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1BBF-F45C-4443-AB6F-C59BEF5246A8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8F4E-D26D-4BE7-884A-1BA8594DB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1BBF-F45C-4443-AB6F-C59BEF5246A8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8F4E-D26D-4BE7-884A-1BA8594DB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1BBF-F45C-4443-AB6F-C59BEF5246A8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8F4E-D26D-4BE7-884A-1BA8594DB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1BBF-F45C-4443-AB6F-C59BEF5246A8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8F4E-D26D-4BE7-884A-1BA8594DB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E1BBF-F45C-4443-AB6F-C59BEF5246A8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C8F4E-D26D-4BE7-884A-1BA8594DB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하나님의 어린양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나님의 어린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0"/>
            <a:ext cx="6858000" cy="3505200"/>
          </a:xfrm>
        </p:spPr>
        <p:txBody>
          <a:bodyPr anchor="t">
            <a:noAutofit/>
          </a:bodyPr>
          <a:lstStyle/>
          <a:p>
            <a:pPr algn="l"/>
            <a:r>
              <a:rPr lang="ko-KR" altLang="en-US" sz="2000" b="1" dirty="0" smtClean="0"/>
              <a:t>알렐루야 알렐루야 전능하신 주 다스리네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알렐루야 알렐루야 전능하신 주 다스리네 알렐루야</a:t>
            </a:r>
            <a:br>
              <a:rPr lang="ko-KR" altLang="en-US" sz="2000" b="1" dirty="0" smtClean="0"/>
            </a:b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r>
              <a:rPr lang="en-US" altLang="ko-KR" sz="2000" b="1" dirty="0"/>
              <a:t/>
            </a:r>
            <a:br>
              <a:rPr lang="en-US" altLang="ko-KR" sz="2000" b="1" dirty="0"/>
            </a:b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거룩 거룩 전능하신 주 하나님 존귀하신 주 존귀하신 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주는 거룩 거룩 전능하신 주 하나님 존귀하신 주 존귀하신 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주는 거룩 거룩 전능하신 주 하나님 존귀하신 주 존귀하신 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주는 거룩 거룩 전능하신 주 하나님 존귀하신 주 존귀하신 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아멘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667000" y="304800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하나님의 어린양 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알렐루야 알렐루야 전능하신 주 다스리네 알렐루야 알렐루야 전능하신 주 다스리네 알렐루야    후렴 거룩 거룩 전능하신 주 하나님 존귀하신 주 존귀하신 주 주는 거룩 거룩 전능하신 주 하나님 존귀하신 주 존귀하신 주 주는 거룩 거룩 전능하신 주 하나님 존귀하신 주 존귀하신 주 주는 거룩 거룩 전능하신 주 하나님 존귀하신 주 존귀하신 주 아멘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알렐루야 알렐루야 전능하신 주 다스리네 알렐루야 알렐루야 전능하신 주 다스리네 알렐루야     거룩 거룩 전능하신 주 하나님 존귀하신 주 존귀하신 주 주는 거룩 거룩 전능하신 주 하나님 존귀하신 주 존귀하신 주 주는 거룩 거룩 전능하신 주 하나님 존귀하신 주 존귀하신 주 주는 거룩 거룩 전능하신 주 하나님 존귀하신 주 존귀하신 주 아멘</dc:title>
  <dc:creator>jungyeo park</dc:creator>
  <cp:lastModifiedBy>mary</cp:lastModifiedBy>
  <cp:revision>4</cp:revision>
  <dcterms:created xsi:type="dcterms:W3CDTF">2016-03-28T03:51:00Z</dcterms:created>
  <dcterms:modified xsi:type="dcterms:W3CDTF">2018-02-02T20:58:21Z</dcterms:modified>
</cp:coreProperties>
</file>