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 showGuides="1">
      <p:cViewPr>
        <p:scale>
          <a:sx n="68" d="100"/>
          <a:sy n="68" d="100"/>
        </p:scale>
        <p:origin x="-1733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B5A5A-2CA8-4447-8EA8-2CD903C6DEEE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45073-7A33-4815-9473-BD1F596861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B5A5A-2CA8-4447-8EA8-2CD903C6DEEE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45073-7A33-4815-9473-BD1F596861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B5A5A-2CA8-4447-8EA8-2CD903C6DEEE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45073-7A33-4815-9473-BD1F596861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B5A5A-2CA8-4447-8EA8-2CD903C6DEEE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45073-7A33-4815-9473-BD1F596861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B5A5A-2CA8-4447-8EA8-2CD903C6DEEE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45073-7A33-4815-9473-BD1F596861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B5A5A-2CA8-4447-8EA8-2CD903C6DEEE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45073-7A33-4815-9473-BD1F596861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B5A5A-2CA8-4447-8EA8-2CD903C6DEEE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45073-7A33-4815-9473-BD1F596861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B5A5A-2CA8-4447-8EA8-2CD903C6DEEE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45073-7A33-4815-9473-BD1F596861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B5A5A-2CA8-4447-8EA8-2CD903C6DEEE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45073-7A33-4815-9473-BD1F596861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B5A5A-2CA8-4447-8EA8-2CD903C6DEEE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45073-7A33-4815-9473-BD1F596861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B5A5A-2CA8-4447-8EA8-2CD903C6DEEE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45073-7A33-4815-9473-BD1F596861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B5A5A-2CA8-4447-8EA8-2CD903C6DEEE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45073-7A33-4815-9473-BD1F596861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You Are My Healer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치료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57600" y="228600"/>
            <a:ext cx="1752600" cy="53340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치료자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57300"/>
            <a:ext cx="3581400" cy="52959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1800" b="1" dirty="0" smtClean="0"/>
              <a:t>주 모든 삶 붙드사 날 잠잠케 하네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주 나와 함께 하며 내 상처 치유해</a:t>
            </a: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Pre-Chorus                                                          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주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신뢰해 주 신뢰해</a:t>
            </a: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난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믿네 내 치료자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난 믿네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주 내 모든 것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난 믿네 주 내 기업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난 믿네 내게 부족함 없는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예수 내 모든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것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Bridge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1800" b="1" dirty="0" smtClean="0"/>
              <a:t>능치 못함 없으리 주께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능치 못함 없으리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능치 못함 없으리 주께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주의 손 날 붙드네</a:t>
            </a:r>
            <a:endParaRPr lang="en-US" altLang="ko-KR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8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치료자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치료자</dc:title>
  <dc:creator>jungyeo park</dc:creator>
  <cp:lastModifiedBy>mary</cp:lastModifiedBy>
  <cp:revision>11</cp:revision>
  <dcterms:created xsi:type="dcterms:W3CDTF">2016-03-02T14:37:22Z</dcterms:created>
  <dcterms:modified xsi:type="dcterms:W3CDTF">2018-02-16T18:42:06Z</dcterms:modified>
</cp:coreProperties>
</file>