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6A448-F208-4D36-8E35-2643B55BA75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A131D-3188-4C0C-8252-3E96BB4333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cious Cro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십자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16632"/>
            <a:ext cx="2808312" cy="722511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주의 십자가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3744416" cy="432048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예수님 감사해요 날 위해 십자가 지사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어둠가운데  방황하던  삶에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빛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으로  비추심을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예수님 감사해요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날 위해 보혈 흘리사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치유의 강물 내게  흘러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넘쳐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내게  참 자유 주심을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찬양하리  놀라운 주의 십자가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내게 새생명을 주셨네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변치않는 주의 사랑의 언약되사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나에게  구원 주셨도다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십자가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십자가 </dc:title>
  <dc:creator>mary</dc:creator>
  <cp:lastModifiedBy>mary</cp:lastModifiedBy>
  <cp:revision>7</cp:revision>
  <dcterms:created xsi:type="dcterms:W3CDTF">2018-02-08T16:16:17Z</dcterms:created>
  <dcterms:modified xsi:type="dcterms:W3CDTF">2018-02-08T19:07:13Z</dcterms:modified>
</cp:coreProperties>
</file>