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84" d="100"/>
          <a:sy n="84" d="100"/>
        </p:scale>
        <p:origin x="-1308" y="-5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20F9-7B0F-41E9-8CE5-09F008A2176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427D-0B11-40E7-AFE3-7553EEA77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20F9-7B0F-41E9-8CE5-09F008A2176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427D-0B11-40E7-AFE3-7553EEA77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20F9-7B0F-41E9-8CE5-09F008A2176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427D-0B11-40E7-AFE3-7553EEA77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20F9-7B0F-41E9-8CE5-09F008A2176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427D-0B11-40E7-AFE3-7553EEA77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20F9-7B0F-41E9-8CE5-09F008A2176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427D-0B11-40E7-AFE3-7553EEA77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20F9-7B0F-41E9-8CE5-09F008A2176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427D-0B11-40E7-AFE3-7553EEA77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20F9-7B0F-41E9-8CE5-09F008A2176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427D-0B11-40E7-AFE3-7553EEA77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20F9-7B0F-41E9-8CE5-09F008A2176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427D-0B11-40E7-AFE3-7553EEA77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20F9-7B0F-41E9-8CE5-09F008A2176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427D-0B11-40E7-AFE3-7553EEA77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20F9-7B0F-41E9-8CE5-09F008A2176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427D-0B11-40E7-AFE3-7553EEA77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20F9-7B0F-41E9-8CE5-09F008A2176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427D-0B11-40E7-AFE3-7553EEA775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920F9-7B0F-41E9-8CE5-09F008A21767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E427D-0B11-40E7-AFE3-7553EEA775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Cornerston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만이 내 반석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52400"/>
            <a:ext cx="3200400" cy="5334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주만이 내 반석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4343400" cy="49530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이 몸의 소망 무언가 우리 주 예수 뿐일세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우리 주 예수밖에는 믿을 이 아주 없도다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주만이 내 반석 약한 자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강건케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그는 주 만유의 주시라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무섭게 바람 부는 밤 물결이 높이 설랠 때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우리 주  크신 은혜에 소망의 닻을 주리라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바라던 천국 올라가 하나님 앞에 뵈올 때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구주의 의를 힘입어 어엿이 바로 서리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59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주만이 내 반석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주만이 내 반석</dc:title>
  <dc:creator>jungyeo park</dc:creator>
  <cp:lastModifiedBy>mary</cp:lastModifiedBy>
  <cp:revision>14</cp:revision>
  <dcterms:created xsi:type="dcterms:W3CDTF">2016-05-31T02:09:17Z</dcterms:created>
  <dcterms:modified xsi:type="dcterms:W3CDTF">2018-02-03T16:08:20Z</dcterms:modified>
</cp:coreProperties>
</file>