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F26E3-C0F8-42BB-8464-30823DB39C04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6694D-A07B-4858-9487-D7C1FF413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thy is the Lamb4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께 감사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6600" y="152400"/>
            <a:ext cx="2819400" cy="533400"/>
          </a:xfrm>
          <a:noFill/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주님께 감사해</a:t>
            </a:r>
            <a:r>
              <a:rPr lang="ko-KR" altLang="en-US" sz="3600" b="1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90600"/>
            <a:ext cx="3276600" cy="55626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주님께 감사해 생명 주신 그 사랑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내 부끄러운 죄를 사하시고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놀라운 은혜 주네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주님께 감사해 날 위해 못 박힌 손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주의 보혈로 나를 씻으시고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 품에 품으시네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/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존귀한 어린 양 좌정하신 주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면류관 쓰신 주님 날 다스리시네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하나님 아들 높여 경배해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십자가에 달리신 주님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존귀하신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주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존귀하신 주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 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en-US" sz="1600" b="1" dirty="0" smtClean="0"/>
              <a:t>Bridge                                                                       </a:t>
            </a:r>
            <a:r>
              <a:rPr lang="ko-KR" altLang="en-US" sz="1600" b="1" dirty="0" smtClean="0"/>
              <a:t>존귀하신 </a:t>
            </a:r>
            <a:r>
              <a:rPr lang="ko-KR" altLang="en-US" sz="1600" b="1" dirty="0" smtClean="0"/>
              <a:t>주 존귀하신 </a:t>
            </a:r>
            <a:r>
              <a:rPr lang="ko-KR" altLang="en-US" sz="1600" b="1" dirty="0" smtClean="0"/>
              <a:t>주   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주님께 감사해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주님께 감사해 </dc:title>
  <dc:creator>user</dc:creator>
  <cp:lastModifiedBy>mary</cp:lastModifiedBy>
  <cp:revision>14</cp:revision>
  <dcterms:created xsi:type="dcterms:W3CDTF">2016-01-25T03:08:22Z</dcterms:created>
  <dcterms:modified xsi:type="dcterms:W3CDTF">2018-02-05T16:03:17Z</dcterms:modified>
</cp:coreProperties>
</file>