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D746F-D1B4-4412-9119-46974B628E40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45-D889-4591-BC87-61D6039AD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D746F-D1B4-4412-9119-46974B628E40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45-D889-4591-BC87-61D6039AD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D746F-D1B4-4412-9119-46974B628E40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45-D889-4591-BC87-61D6039AD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D746F-D1B4-4412-9119-46974B628E40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45-D889-4591-BC87-61D6039AD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D746F-D1B4-4412-9119-46974B628E40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45-D889-4591-BC87-61D6039AD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D746F-D1B4-4412-9119-46974B628E40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45-D889-4591-BC87-61D6039AD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D746F-D1B4-4412-9119-46974B628E40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45-D889-4591-BC87-61D6039AD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D746F-D1B4-4412-9119-46974B628E40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45-D889-4591-BC87-61D6039AD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D746F-D1B4-4412-9119-46974B628E40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45-D889-4591-BC87-61D6039AD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D746F-D1B4-4412-9119-46974B628E40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45-D889-4591-BC87-61D6039AD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D746F-D1B4-4412-9119-46974B628E40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45-D889-4591-BC87-61D6039ADF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D746F-D1B4-4412-9119-46974B628E40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2CD45-D889-4591-BC87-61D6039ADF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Are My Hiding Plac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나의 피난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381000"/>
            <a:ext cx="29718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 나의 피난처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00200" y="1066800"/>
            <a:ext cx="4572000" cy="2971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주 나의 피난처 나 두려울 때에 </a:t>
            </a:r>
            <a:r>
              <a:rPr lang="ko-KR" altLang="en-US" sz="1800" b="1" dirty="0" smtClean="0"/>
              <a:t>                   구원의 </a:t>
            </a:r>
            <a:r>
              <a:rPr lang="ko-KR" altLang="en-US" sz="1800" b="1" dirty="0" smtClean="0"/>
              <a:t>노래로 나를 </a:t>
            </a:r>
            <a:r>
              <a:rPr lang="ko-KR" altLang="en-US" sz="1800" b="1" dirty="0" smtClean="0"/>
              <a:t>에우시리니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주 나의 피난처 나 두려울 때에 </a:t>
            </a:r>
            <a:r>
              <a:rPr lang="ko-KR" altLang="en-US" sz="1800" b="1" dirty="0" smtClean="0"/>
              <a:t>                구원의 </a:t>
            </a:r>
            <a:r>
              <a:rPr lang="ko-KR" altLang="en-US" sz="1800" b="1" dirty="0" smtClean="0"/>
              <a:t>노래로 나를 에우시리니 주 </a:t>
            </a:r>
            <a:r>
              <a:rPr lang="ko-KR" altLang="en-US" sz="1800" b="1" dirty="0" smtClean="0"/>
              <a:t>의지하리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내가 </a:t>
            </a:r>
            <a:r>
              <a:rPr lang="ko-KR" altLang="en-US" sz="1800" b="1" dirty="0" smtClean="0"/>
              <a:t>약할 때 주의 능력으로 </a:t>
            </a:r>
            <a:r>
              <a:rPr lang="ko-KR" altLang="en-US" sz="1800" b="1" dirty="0" smtClean="0"/>
              <a:t>                               날 </a:t>
            </a:r>
            <a:r>
              <a:rPr lang="ko-KR" altLang="en-US" sz="1800" b="1" dirty="0" smtClean="0"/>
              <a:t>강하다 하시네 주 의지하리 </a:t>
            </a:r>
            <a:r>
              <a:rPr lang="ko-KR" altLang="en-US" sz="1800" b="1" dirty="0" smtClean="0"/>
              <a:t>                          내가 </a:t>
            </a:r>
            <a:r>
              <a:rPr lang="ko-KR" altLang="en-US" sz="1800" b="1" dirty="0" smtClean="0"/>
              <a:t>약할 때 주의 능력으로 </a:t>
            </a:r>
            <a:r>
              <a:rPr lang="ko-KR" altLang="en-US" sz="1800" b="1" dirty="0" smtClean="0"/>
              <a:t>                           날 </a:t>
            </a:r>
            <a:r>
              <a:rPr lang="ko-KR" altLang="en-US" sz="1800" b="1" dirty="0" smtClean="0"/>
              <a:t>강하다 하시네 주 의지하리 </a:t>
            </a:r>
            <a:endParaRPr lang="en-US" altLang="ko-KR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나의 피난처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나의 피난처 </dc:title>
  <dc:creator>jungyeo park</dc:creator>
  <cp:lastModifiedBy>mary</cp:lastModifiedBy>
  <cp:revision>12</cp:revision>
  <dcterms:created xsi:type="dcterms:W3CDTF">2016-02-07T01:45:19Z</dcterms:created>
  <dcterms:modified xsi:type="dcterms:W3CDTF">2018-02-08T04:06:29Z</dcterms:modified>
</cp:coreProperties>
</file>