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0AF7F-8EB3-49DD-801F-8BCDF5BD6E9A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3FDB1-E4E0-493A-87D4-2E97FE08B4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243532" y="1052736"/>
            <a:ext cx="4900468" cy="43694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좋으신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49428"/>
            <a:ext cx="2808312" cy="36003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좋으신 아버지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6048672" cy="6192688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주님에 관한 많은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얘기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들었네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어둔 밤 부드런 사랑의 음성 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들었네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주님 기뻐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날 부르니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홀로 있지 않네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당신은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좋으신 좋으신 좋으신 아버지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그게 당신이십니다 아버지 그게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당신이십니다                                                       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아버지 그게 당신이십니다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그리고 주님으로 인해 난 사랑받았니다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그게 나입니다 그게 나입니다 그게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나입니다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(You're </a:t>
            </a:r>
            <a:r>
              <a:rPr lang="en-US" sz="1400" b="1" dirty="0" smtClean="0">
                <a:solidFill>
                  <a:srgbClr val="FF0000"/>
                </a:solidFill>
              </a:rPr>
              <a:t>a Good, Good  Father It's who you are, it's who you are</a:t>
            </a:r>
            <a:r>
              <a:rPr lang="en-US" sz="1400" b="1" dirty="0" smtClean="0">
                <a:solidFill>
                  <a:srgbClr val="FF0000"/>
                </a:solidFill>
              </a:rPr>
              <a:t>,                                  it's </a:t>
            </a:r>
            <a:r>
              <a:rPr lang="en-US" sz="1400" b="1" dirty="0" smtClean="0">
                <a:solidFill>
                  <a:srgbClr val="FF0000"/>
                </a:solidFill>
              </a:rPr>
              <a:t>who you </a:t>
            </a:r>
            <a:r>
              <a:rPr lang="en-US" sz="1400" b="1" dirty="0" smtClean="0">
                <a:solidFill>
                  <a:srgbClr val="FF0000"/>
                </a:solidFill>
              </a:rPr>
              <a:t>are  And </a:t>
            </a:r>
            <a:r>
              <a:rPr lang="en-US" sz="1400" b="1" dirty="0" smtClean="0">
                <a:solidFill>
                  <a:srgbClr val="FF0000"/>
                </a:solidFill>
              </a:rPr>
              <a:t>I'm loved by </a:t>
            </a:r>
            <a:r>
              <a:rPr lang="en-US" sz="1400" b="1" dirty="0" smtClean="0">
                <a:solidFill>
                  <a:srgbClr val="FF0000"/>
                </a:solidFill>
              </a:rPr>
              <a:t> you                                                    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It's who I am, it's who I </a:t>
            </a:r>
            <a:r>
              <a:rPr lang="en-US" sz="1400" b="1" dirty="0" smtClean="0">
                <a:solidFill>
                  <a:srgbClr val="FF0000"/>
                </a:solidFill>
              </a:rPr>
              <a:t>am, it's </a:t>
            </a:r>
            <a:r>
              <a:rPr lang="en-US" sz="1400" b="1" dirty="0" smtClean="0">
                <a:solidFill>
                  <a:srgbClr val="FF0000"/>
                </a:solidFill>
              </a:rPr>
              <a:t>who I </a:t>
            </a:r>
            <a:r>
              <a:rPr lang="en-US" sz="1400" b="1" dirty="0" smtClean="0">
                <a:solidFill>
                  <a:srgbClr val="FF0000"/>
                </a:solidFill>
              </a:rPr>
              <a:t>am)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수 많은 사람들 삶의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해답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갈망해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난 아네 모든해답과 진리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주님께 있네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필요 구하기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전에 다 아시는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Bridge</a:t>
            </a:r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r>
              <a:rPr lang="ko-KR" altLang="en-US" sz="1400" b="1" dirty="0" smtClean="0">
                <a:solidFill>
                  <a:schemeClr val="tx1"/>
                </a:solidFill>
              </a:rPr>
              <a:t>주는 완전한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분이시라 주는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완전한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분이시라 주는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완전한 분이시라 주님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(Because </a:t>
            </a:r>
            <a:r>
              <a:rPr lang="en-US" sz="1400" b="1" dirty="0" smtClean="0">
                <a:solidFill>
                  <a:schemeClr val="tx1"/>
                </a:solidFill>
              </a:rPr>
              <a:t>you are perfect in all of your ways You are perfect in all of your ways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You are perfect in all of your ways to </a:t>
            </a:r>
            <a:r>
              <a:rPr lang="en-US" sz="1400" b="1" dirty="0" smtClean="0">
                <a:solidFill>
                  <a:schemeClr val="tx1"/>
                </a:solidFill>
              </a:rPr>
              <a:t>us)</a:t>
            </a:r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거절할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수 없는 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사랑 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말할 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없네 설명할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없는 평화 난 표현 못해                     날 부르네 더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깊이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부르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시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더 깊이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부르시네 더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깊은 주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사랑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사랑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(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x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3)</a:t>
            </a:r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 </a:t>
            </a:r>
          </a:p>
          <a:p>
            <a:r>
              <a:rPr lang="ko-KR" altLang="en-US" sz="1400" b="1" dirty="0" smtClean="0"/>
              <a:t/>
            </a:r>
            <a:br>
              <a:rPr lang="ko-KR" altLang="en-US" sz="1400" b="1" dirty="0" smtClean="0"/>
            </a:br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좋으신 아버지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좋으신 아버지</dc:title>
  <dc:creator>mary</dc:creator>
  <cp:lastModifiedBy>mary</cp:lastModifiedBy>
  <cp:revision>11</cp:revision>
  <dcterms:created xsi:type="dcterms:W3CDTF">2018-02-27T03:23:10Z</dcterms:created>
  <dcterms:modified xsi:type="dcterms:W3CDTF">2018-02-27T18:36:37Z</dcterms:modified>
</cp:coreProperties>
</file>