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6" autoAdjust="0"/>
    <p:restoredTop sz="94660" autoAdjust="0"/>
  </p:normalViewPr>
  <p:slideViewPr>
    <p:cSldViewPr>
      <p:cViewPr>
        <p:scale>
          <a:sx n="88" d="100"/>
          <a:sy n="88" d="100"/>
        </p:scale>
        <p:origin x="-1218" y="-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721B7-8C1C-4945-B120-687D4116E069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8FD21-C3B4-45ED-882E-3CD324142E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721B7-8C1C-4945-B120-687D4116E069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8FD21-C3B4-45ED-882E-3CD324142E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721B7-8C1C-4945-B120-687D4116E069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8FD21-C3B4-45ED-882E-3CD324142E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721B7-8C1C-4945-B120-687D4116E069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8FD21-C3B4-45ED-882E-3CD324142E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721B7-8C1C-4945-B120-687D4116E069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8FD21-C3B4-45ED-882E-3CD324142E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721B7-8C1C-4945-B120-687D4116E069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8FD21-C3B4-45ED-882E-3CD324142E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721B7-8C1C-4945-B120-687D4116E069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8FD21-C3B4-45ED-882E-3CD324142E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721B7-8C1C-4945-B120-687D4116E069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8FD21-C3B4-45ED-882E-3CD324142E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721B7-8C1C-4945-B120-687D4116E069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8FD21-C3B4-45ED-882E-3CD324142E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721B7-8C1C-4945-B120-687D4116E069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8FD21-C3B4-45ED-882E-3CD324142E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721B7-8C1C-4945-B120-687D4116E069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8FD21-C3B4-45ED-882E-3CD324142E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721B7-8C1C-4945-B120-687D4116E069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8FD21-C3B4-45ED-882E-3CD324142E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Have Overcom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우린 이겼네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152400"/>
            <a:ext cx="2667000" cy="609600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우린 이겼네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219200"/>
            <a:ext cx="4267200" cy="5029200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감사하세 하나님께 항상 승리케 하시니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감사하세 승리 주신 하나님께 예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감사하세 하나님께 항상 승리케 하시니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감사하세 하나님께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후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렴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우린 이겼네 할렐루야 할렐루야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우린 이겼네 그 이름의 권세로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예수 그 이름 할렐루야 할렐루야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우리 길 예비하셨네 다 승리하도록</a:t>
            </a: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Bridge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                                                                                우린 승리했네 모든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것이 다 주께 있네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우린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승리했네 모든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것이 다 주께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오 승리는 우리 것 승리는 우리 것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7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우린 이겼네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우린 이겼네</dc:title>
  <dc:creator>jungyeo park</dc:creator>
  <cp:lastModifiedBy>mary</cp:lastModifiedBy>
  <cp:revision>14</cp:revision>
  <dcterms:created xsi:type="dcterms:W3CDTF">2016-06-07T12:23:09Z</dcterms:created>
  <dcterms:modified xsi:type="dcterms:W3CDTF">2018-02-06T17:40:49Z</dcterms:modified>
</cp:coreProperties>
</file>