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>
        <p:scale>
          <a:sx n="62" d="100"/>
          <a:sy n="62" d="100"/>
        </p:scale>
        <p:origin x="-1938" y="-1038"/>
      </p:cViewPr>
      <p:guideLst>
        <p:guide orient="horz" pos="2160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82CD6-9D00-4C09-9DF0-1C6A762CA7B4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10D74-A501-449B-A601-542E532D23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늘 집을 나서기 전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오늘 집을 나서기 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81000"/>
            <a:ext cx="39624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오늘 집을 나서기 전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752600"/>
            <a:ext cx="3886200" cy="38862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오늘 </a:t>
            </a:r>
            <a:r>
              <a:rPr lang="ko-KR" altLang="en-US" b="1" dirty="0" smtClean="0">
                <a:solidFill>
                  <a:schemeClr val="tx1"/>
                </a:solidFill>
              </a:rPr>
              <a:t>집을 나서기 전 기도했나요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오늘 받을 은총 위해 기도했나요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b="1" dirty="0" smtClean="0">
                <a:solidFill>
                  <a:srgbClr val="FF0000"/>
                </a:solidFill>
              </a:rPr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기도는 </a:t>
            </a:r>
            <a:r>
              <a:rPr lang="ko-KR" altLang="en-US" b="1" dirty="0" smtClean="0">
                <a:solidFill>
                  <a:srgbClr val="FF0000"/>
                </a:solidFill>
              </a:rPr>
              <a:t>우리의 안식 빛으로 인도하리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앞이 캄캄할 때 기도 잊지 마세요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맘에 </a:t>
            </a:r>
            <a:r>
              <a:rPr lang="ko-KR" altLang="en-US" b="1" dirty="0" smtClean="0">
                <a:solidFill>
                  <a:schemeClr val="tx1"/>
                </a:solidFill>
              </a:rPr>
              <a:t>분이 가득찰 때 기도했나요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나의 앞길 막는 친구 </a:t>
            </a:r>
            <a:r>
              <a:rPr lang="ko-KR" altLang="en-US" b="1" dirty="0" smtClean="0">
                <a:solidFill>
                  <a:schemeClr val="tx1"/>
                </a:solidFill>
              </a:rPr>
              <a:t>용서했나요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어려운 </a:t>
            </a:r>
            <a:r>
              <a:rPr lang="ko-KR" altLang="en-US" b="1" dirty="0" smtClean="0">
                <a:solidFill>
                  <a:schemeClr val="tx1"/>
                </a:solidFill>
              </a:rPr>
              <a:t>시험 닥칠 때 기도했나요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주가 함께 당하시면 능히 이기리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나의 </a:t>
            </a:r>
            <a:r>
              <a:rPr lang="ko-KR" altLang="en-US" b="1" dirty="0" smtClean="0">
                <a:solidFill>
                  <a:schemeClr val="tx1"/>
                </a:solidFill>
              </a:rPr>
              <a:t>일생다가도록 기도하리라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주께 맡긴 나의 생애 영원하리라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오늘 집을 나서기 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오늘 집을 나서기 전</dc:title>
  <dc:creator>jungyeo park</dc:creator>
  <cp:lastModifiedBy>mary</cp:lastModifiedBy>
  <cp:revision>26</cp:revision>
  <dcterms:created xsi:type="dcterms:W3CDTF">2016-04-25T04:47:25Z</dcterms:created>
  <dcterms:modified xsi:type="dcterms:W3CDTF">2018-02-01T01:23:24Z</dcterms:modified>
</cp:coreProperties>
</file>