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1" autoAdjust="0"/>
  </p:normalViewPr>
  <p:slideViewPr>
    <p:cSldViewPr showGuides="1">
      <p:cViewPr varScale="1">
        <p:scale>
          <a:sx n="62" d="100"/>
          <a:sy n="62" d="100"/>
        </p:scale>
        <p:origin x="-132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3757D-A13C-468D-BDF0-FD08CA291577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99A23-CFDF-4A95-8537-FEA7DACFB1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n The Name Of Jesu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352801"/>
            <a:ext cx="9144000" cy="3505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이름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0"/>
            <a:ext cx="27432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예수 이름으로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762000"/>
            <a:ext cx="5029200" cy="39624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예수이름으로 </a:t>
            </a:r>
            <a:r>
              <a:rPr lang="ko-KR" altLang="en-US" sz="1800" b="1" dirty="0" smtClean="0"/>
              <a:t>예수이름으로 승리를 얻었네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예수이름으로 </a:t>
            </a:r>
            <a:r>
              <a:rPr lang="ko-KR" altLang="en-US" sz="1800" b="1" dirty="0" smtClean="0"/>
              <a:t>예수이름으로  승리를 얻었네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예수이름으로 </a:t>
            </a:r>
            <a:r>
              <a:rPr lang="ko-KR" altLang="en-US" sz="1800" b="1" dirty="0" smtClean="0"/>
              <a:t>나아갈  때 우리앞에 누가 서리요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예수이름으로 </a:t>
            </a:r>
            <a:r>
              <a:rPr lang="ko-KR" altLang="en-US" sz="1800" b="1" dirty="0" smtClean="0"/>
              <a:t>나아갈  때 승리를 얻었네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예수님을 </a:t>
            </a:r>
            <a:r>
              <a:rPr lang="ko-KR" altLang="en-US" sz="1800" b="1" dirty="0" smtClean="0"/>
              <a:t>따라 예수님을 따라 어디든 가리라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예수님을 </a:t>
            </a:r>
            <a:r>
              <a:rPr lang="ko-KR" altLang="en-US" sz="1800" b="1" dirty="0" smtClean="0"/>
              <a:t>따라 예수님을 따라 언제고 살리라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예수님을 </a:t>
            </a:r>
            <a:r>
              <a:rPr lang="ko-KR" altLang="en-US" sz="1800" b="1" dirty="0" smtClean="0"/>
              <a:t>따라 나아갈 때 밝은 태양빛이 비치고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예수님을따라갈 </a:t>
            </a:r>
            <a:r>
              <a:rPr lang="ko-KR" altLang="en-US" sz="1800" b="1" dirty="0" smtClean="0"/>
              <a:t>때 살아갈 때  밝은 내일이 있네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예수이름으로 </a:t>
            </a:r>
            <a:r>
              <a:rPr lang="ko-KR" altLang="en-US" sz="1800" b="1" dirty="0" smtClean="0"/>
              <a:t>예수이름으로 마귀는 쫒긴다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예수이름으로 </a:t>
            </a:r>
            <a:r>
              <a:rPr lang="ko-KR" altLang="en-US" sz="1800" b="1" dirty="0" smtClean="0"/>
              <a:t>예수이름으로 병마는 쫒긴다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예수이름으로 </a:t>
            </a:r>
            <a:r>
              <a:rPr lang="ko-KR" altLang="en-US" sz="1800" b="1" dirty="0" smtClean="0"/>
              <a:t>나아갈 때 누가 나를 괴롭히리요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예수이름으로 </a:t>
            </a:r>
            <a:r>
              <a:rPr lang="ko-KR" altLang="en-US" sz="1800" b="1" dirty="0" smtClean="0"/>
              <a:t>기도할 때 악마는 쫒긴다</a:t>
            </a:r>
            <a:r>
              <a:rPr lang="en-US" altLang="ko-KR" sz="1800" b="1" dirty="0" smtClean="0"/>
              <a:t>.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이름으로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이름으로</dc:title>
  <dc:creator>jungyeo park</dc:creator>
  <cp:lastModifiedBy>mary</cp:lastModifiedBy>
  <cp:revision>13</cp:revision>
  <dcterms:created xsi:type="dcterms:W3CDTF">2016-01-22T18:32:02Z</dcterms:created>
  <dcterms:modified xsi:type="dcterms:W3CDTF">2018-02-28T18:27:01Z</dcterms:modified>
</cp:coreProperties>
</file>