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2A3CC-DFC3-430B-90EB-BD65BFCF0098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B1B36-4287-46E8-939F-8DC24E27CE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Messiah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 메시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736304" cy="648072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예수  메시야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4032448" cy="4968552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죄 없으신 우리 주님 우릴 의롭게 하시려고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십자가를 짊어지셨네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놀라운 사랑 놀라운 사랑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/>
            </a:r>
            <a:br>
              <a:rPr lang="en-US" altLang="ko-KR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예수 메시야 뛰어난 이름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복 되신 구주 임마누엘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죄인 구하시려 그 영광 버리신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예수 메시야 만유의 주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주님의 몸과 그의 피를 다 내어주신 주 사랑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온 땅은 떨고 휘장 찢겼네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놀라운 사랑 놀라운 사랑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Bridge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우리 모든 소망 오직 주께 있네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온 세상의 빛 되신 주님께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영광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 메시야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 메시야 </dc:title>
  <dc:creator>mary</dc:creator>
  <cp:lastModifiedBy>mary</cp:lastModifiedBy>
  <cp:revision>7</cp:revision>
  <dcterms:created xsi:type="dcterms:W3CDTF">2018-02-01T05:11:14Z</dcterms:created>
  <dcterms:modified xsi:type="dcterms:W3CDTF">2018-02-01T14:37:30Z</dcterms:modified>
</cp:coreProperties>
</file>