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F660E-485C-4DBE-92FA-BE74B3AB6C15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00F7-D539-4124-BF05-9D95B7AB30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귀하신 이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 귀하신 이름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648200" cy="2895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예수 귀하신 이름 아름다운 영광의 주 </a:t>
            </a:r>
            <a:r>
              <a:rPr lang="ko-KR" altLang="en-US" sz="1800" b="1" dirty="0" smtClean="0"/>
              <a:t>             임마누엘 </a:t>
            </a:r>
            <a:r>
              <a:rPr lang="ko-KR" altLang="en-US" sz="1800" b="1" dirty="0" smtClean="0"/>
              <a:t>함께 하시는 은혜의 구주 </a:t>
            </a:r>
            <a:r>
              <a:rPr lang="ko-KR" altLang="en-US" sz="1800" b="1" dirty="0" smtClean="0"/>
              <a:t>말씀이라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성령님 놀라운 이름 아름다운 위로의 주 </a:t>
            </a:r>
            <a:r>
              <a:rPr lang="ko-KR" altLang="en-US" sz="1800" b="1" dirty="0" smtClean="0"/>
              <a:t>       임마누엘 </a:t>
            </a:r>
            <a:r>
              <a:rPr lang="ko-KR" altLang="en-US" sz="1800" b="1" dirty="0" smtClean="0"/>
              <a:t>함께 하시는 거룩하신 주 </a:t>
            </a:r>
            <a:r>
              <a:rPr lang="ko-KR" altLang="en-US" sz="1800" b="1" dirty="0" smtClean="0"/>
              <a:t>보혜사라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하나님 사랑의 이름 아름다운 권능의 주 </a:t>
            </a:r>
            <a:r>
              <a:rPr lang="ko-KR" altLang="en-US" sz="1800" b="1" dirty="0" smtClean="0"/>
              <a:t>     임마누엘 </a:t>
            </a:r>
            <a:r>
              <a:rPr lang="ko-KR" altLang="en-US" sz="1800" b="1" dirty="0" smtClean="0"/>
              <a:t>함께하시는 전능하신 주 </a:t>
            </a:r>
            <a:r>
              <a:rPr lang="ko-KR" altLang="en-US" sz="1800" b="1" dirty="0" smtClean="0"/>
              <a:t>여호와라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귀하신 이름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귀하신 이름</dc:title>
  <dc:creator>jungyeo park</dc:creator>
  <cp:lastModifiedBy>mary</cp:lastModifiedBy>
  <cp:revision>9</cp:revision>
  <dcterms:created xsi:type="dcterms:W3CDTF">2016-01-23T06:44:37Z</dcterms:created>
  <dcterms:modified xsi:type="dcterms:W3CDTF">2018-02-22T19:48:19Z</dcterms:modified>
</cp:coreProperties>
</file>