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>
        <p:scale>
          <a:sx n="85" d="100"/>
          <a:sy n="85" d="100"/>
        </p:scale>
        <p:origin x="-1278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EB727-96ED-4D38-B957-0F9BF6E5D05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F7B44-9862-41A6-9D2A-938B789E62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ever reign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원히 다스리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0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영원히 다스리네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533400"/>
            <a:ext cx="6858000" cy="632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좋으신 하나님 선한 것 나 없지만  사랑의 하나님 온 세상 보게 되리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빛 되신 하나님 어둠은 사라지네  소망의 하나님 나의 죄 덮으셨네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/>
          </a:p>
          <a:p>
            <a:pPr marL="0" indent="0">
              <a:buNone/>
            </a:pPr>
            <a:r>
              <a:rPr lang="ko-KR" altLang="en-US" sz="1800" b="1" dirty="0" smtClean="0"/>
              <a:t>평강의 하나님 내가 두려워할 때  진리의 하나님 내가 방황할 때도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기쁨의 하나님 노래할 이유 있네  생명의 하나님 사망 권세 이겼네 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오 나 달려가리라 주님의 품으로  그  넘치는 사랑 늘 충만하리라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주님 같은 분은 없네 주 영원히 다스리네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그 크신 하나님 말로 다 표현 못해  나의 주 하나님 만물이 선포하네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이 땅의 하나님 주 안에 나 완전해 </a:t>
            </a:r>
            <a:r>
              <a:rPr lang="ko-KR" altLang="en-US" sz="1800" b="1" dirty="0" smtClean="0"/>
              <a:t> 당신은 </a:t>
            </a:r>
            <a:r>
              <a:rPr lang="ko-KR" altLang="en-US" sz="1800" b="1" dirty="0" smtClean="0"/>
              <a:t>하나님 내 모든 것 드리리 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그 </a:t>
            </a:r>
            <a:r>
              <a:rPr lang="ko-KR" altLang="en-US" sz="1800" b="1" dirty="0" smtClean="0"/>
              <a:t>이름만  </a:t>
            </a:r>
            <a:r>
              <a:rPr lang="ko-KR" altLang="en-US" sz="1800" b="1" dirty="0" smtClean="0"/>
              <a:t>나 찬양해 </a:t>
            </a:r>
            <a:r>
              <a:rPr lang="ko-KR" altLang="en-US" sz="1800" b="1" dirty="0" smtClean="0"/>
              <a:t> 예수 예수</a:t>
            </a:r>
            <a:r>
              <a:rPr lang="en-US" altLang="ko-KR" sz="1800" b="1" dirty="0" smtClean="0"/>
              <a:t>(x2)</a:t>
            </a:r>
            <a:endParaRPr lang="en-US" sz="1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97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영원히 다스리네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영원히 다스리네</dc:title>
  <dc:creator>user</dc:creator>
  <cp:lastModifiedBy>mary</cp:lastModifiedBy>
  <cp:revision>17</cp:revision>
  <dcterms:created xsi:type="dcterms:W3CDTF">2016-01-14T02:08:53Z</dcterms:created>
  <dcterms:modified xsi:type="dcterms:W3CDTF">2018-02-03T18:19:00Z</dcterms:modified>
</cp:coreProperties>
</file>