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2FED9-3C01-4629-BD25-1F7C15370CAA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3238C-3A4D-4A14-B2E1-93E1362129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urdens Are Lifted At Calva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슬픔걱정 가득차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324600" cy="6096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영원한 </a:t>
            </a:r>
            <a:r>
              <a:rPr lang="ko-KR" altLang="en-US" sz="3200" b="1" dirty="0" smtClean="0"/>
              <a:t>갈보리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슬픔걱정 가득차고</a:t>
            </a:r>
            <a:r>
              <a:rPr lang="en-US" altLang="ko-KR" sz="3200" b="1" dirty="0" smtClean="0"/>
              <a:t>)</a:t>
            </a:r>
            <a:r>
              <a:rPr lang="en-US" altLang="ko-KR" sz="3200" b="1" dirty="0" smtClean="0"/>
              <a:t> </a:t>
            </a:r>
            <a:r>
              <a:rPr lang="ko-KR" altLang="en-US" sz="3200" b="1" dirty="0" smtClean="0"/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40386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슬픔걱정 가득차고 내맘 괴로와도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갈보리 십자가 위에서 죄짐이풀렸네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놀라운 사랑의갈보리 갈보리 갈보리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놀라운 사랑의갈보리 영원한 갈보리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너의근심 모든염려 주께 맡기어라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갈보리 십자가 위에서 죄짐이풀렸네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너의 눈물 상한심령 주가 돌보신다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갈보리 십자가 위에서 죄짐이풀렸네</a:t>
            </a:r>
            <a:br>
              <a:rPr lang="ko-KR" altLang="en-US" sz="1800" b="1" dirty="0" smtClean="0"/>
            </a:b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영원한 갈보리(슬픔걱정 가득차고)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나의 주</dc:title>
  <dc:creator>jungyeo park</dc:creator>
  <cp:lastModifiedBy>mary</cp:lastModifiedBy>
  <cp:revision>14</cp:revision>
  <dcterms:created xsi:type="dcterms:W3CDTF">2016-01-20T15:56:33Z</dcterms:created>
  <dcterms:modified xsi:type="dcterms:W3CDTF">2018-02-26T02:58:11Z</dcterms:modified>
</cp:coreProperties>
</file>