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64D8B-0373-4A0F-A3AD-499FC060DF09}" type="datetimeFigureOut">
              <a:rPr lang="en-US" smtClean="0"/>
              <a:pPr/>
              <a:t>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3C79C-890A-435D-8AC0-68833A24F0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64D8B-0373-4A0F-A3AD-499FC060DF09}" type="datetimeFigureOut">
              <a:rPr lang="en-US" smtClean="0"/>
              <a:pPr/>
              <a:t>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3C79C-890A-435D-8AC0-68833A24F0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64D8B-0373-4A0F-A3AD-499FC060DF09}" type="datetimeFigureOut">
              <a:rPr lang="en-US" smtClean="0"/>
              <a:pPr/>
              <a:t>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3C79C-890A-435D-8AC0-68833A24F0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64D8B-0373-4A0F-A3AD-499FC060DF09}" type="datetimeFigureOut">
              <a:rPr lang="en-US" smtClean="0"/>
              <a:pPr/>
              <a:t>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3C79C-890A-435D-8AC0-68833A24F0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64D8B-0373-4A0F-A3AD-499FC060DF09}" type="datetimeFigureOut">
              <a:rPr lang="en-US" smtClean="0"/>
              <a:pPr/>
              <a:t>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3C79C-890A-435D-8AC0-68833A24F0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64D8B-0373-4A0F-A3AD-499FC060DF09}" type="datetimeFigureOut">
              <a:rPr lang="en-US" smtClean="0"/>
              <a:pPr/>
              <a:t>2/18/2018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3C79C-890A-435D-8AC0-68833A24F0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64D8B-0373-4A0F-A3AD-499FC060DF09}" type="datetimeFigureOut">
              <a:rPr lang="en-US" smtClean="0"/>
              <a:pPr/>
              <a:t>2/18/2018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3C79C-890A-435D-8AC0-68833A24F0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64D8B-0373-4A0F-A3AD-499FC060DF09}" type="datetimeFigureOut">
              <a:rPr lang="en-US" smtClean="0"/>
              <a:pPr/>
              <a:t>2/18/2018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3C79C-890A-435D-8AC0-68833A24F0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64D8B-0373-4A0F-A3AD-499FC060DF09}" type="datetimeFigureOut">
              <a:rPr lang="en-US" smtClean="0"/>
              <a:pPr/>
              <a:t>2/18/2018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3C79C-890A-435D-8AC0-68833A24F0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64D8B-0373-4A0F-A3AD-499FC060DF09}" type="datetimeFigureOut">
              <a:rPr lang="en-US" smtClean="0"/>
              <a:pPr/>
              <a:t>2/18/2018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3C79C-890A-435D-8AC0-68833A24F0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64D8B-0373-4A0F-A3AD-499FC060DF09}" type="datetimeFigureOut">
              <a:rPr lang="en-US" smtClean="0"/>
              <a:pPr/>
              <a:t>2/18/2018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3C79C-890A-435D-8AC0-68833A24F0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64D8B-0373-4A0F-A3AD-499FC060DF09}" type="datetimeFigureOut">
              <a:rPr lang="en-US" smtClean="0"/>
              <a:pPr/>
              <a:t>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3C79C-890A-435D-8AC0-68833A24F0C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ather I Want You To Hold Me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27200" y="1295400"/>
            <a:ext cx="7416800" cy="5562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아버지 날 붙들어 주소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09800" y="457200"/>
            <a:ext cx="4648200" cy="487362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아버지 날 붙들어 주소서 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71600"/>
            <a:ext cx="5715000" cy="43434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ko-KR" altLang="en-US" sz="2400" b="1" dirty="0" smtClean="0"/>
              <a:t>아버지 날 붙들어 주소서 주 품안에 쉬게 하소서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>아버지 날 깨닫게 하소서 주 언제나 나를 돌보심을</a:t>
            </a:r>
            <a:br>
              <a:rPr lang="ko-KR" altLang="en-US" sz="2400" b="1" dirty="0" smtClean="0"/>
            </a:br>
            <a:endParaRPr lang="en-US" altLang="ko-KR" sz="2400" b="1" dirty="0" smtClean="0"/>
          </a:p>
          <a:p>
            <a:pPr marL="0" indent="0">
              <a:buNone/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2400" b="1" dirty="0" smtClean="0">
                <a:solidFill>
                  <a:srgbClr val="FF0000"/>
                </a:solidFill>
              </a:rPr>
              <a:t>후렴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2400" b="1" dirty="0" smtClean="0">
                <a:solidFill>
                  <a:srgbClr val="FF0000"/>
                </a:solidFill>
              </a:rPr>
              <a:t>내 모든 걱정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염려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)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 주의 발 앞에 놓으리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.</a:t>
            </a:r>
            <a:br>
              <a:rPr lang="en-US" altLang="ko-KR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주 거기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여기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)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 계셔 나의 모습 이대로 나를 사랑하시네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ko-KR" sz="2400" b="1" dirty="0" smtClean="0"/>
          </a:p>
          <a:p>
            <a:pPr marL="0" indent="0">
              <a:buNone/>
            </a:pPr>
            <a:endParaRPr lang="en-US" altLang="ko-KR" sz="2400" b="1" dirty="0" smtClean="0"/>
          </a:p>
          <a:p>
            <a:pPr marL="0" indent="0">
              <a:buNone/>
            </a:pPr>
            <a:endParaRPr lang="en-US" altLang="ko-KR" sz="2400" b="1" dirty="0" smtClean="0"/>
          </a:p>
          <a:p>
            <a:pPr marL="0" indent="0">
              <a:buNone/>
            </a:pPr>
            <a:r>
              <a:rPr lang="ko-KR" altLang="en-US" sz="2400" b="1" dirty="0" smtClean="0"/>
              <a:t/>
            </a:r>
            <a:br>
              <a:rPr lang="ko-KR" altLang="en-US" sz="2400" b="1" dirty="0" smtClean="0"/>
            </a:br>
            <a:r>
              <a:rPr lang="ko-KR" altLang="en-US" sz="2400" b="1" dirty="0" smtClean="0"/>
              <a:t>아버지 날 붙들어 주시리 나 주의 것 그분의자녀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>아버지 날 깨닫게 하시리 주 나를 돌보시니 두렴없네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12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아버지 날 붙들어 주소서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아버지 날 붙들어 주소서 </dc:title>
  <dc:creator>jungyeo park</dc:creator>
  <cp:lastModifiedBy>mary</cp:lastModifiedBy>
  <cp:revision>7</cp:revision>
  <dcterms:created xsi:type="dcterms:W3CDTF">2016-03-04T23:11:55Z</dcterms:created>
  <dcterms:modified xsi:type="dcterms:W3CDTF">2018-02-18T22:47:29Z</dcterms:modified>
</cp:coreProperties>
</file>