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4F8F-AE09-4215-AA95-4912D7697DC5}" type="datetimeFigureOut">
              <a:rPr lang="en-US" smtClean="0"/>
              <a:pPr/>
              <a:t>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F0B0A-75DB-45F9-9314-10B3265A36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아바 아버지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바 아버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04800"/>
            <a:ext cx="3048000" cy="6096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아바 아버지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1371600"/>
            <a:ext cx="3429000" cy="46482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아바 아버지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아바 아버지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나를 안으시고 바라보시는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아바 아버지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아바 아버지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아바 아버지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나를 도우시고 힘주시는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아버지 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주는 내 마음을 고치시고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볼수없는 상처 만지시네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나를 아시고 나를 이해하시네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영혼을 새롭게 세우시네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아바 아버지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아바 아버지</dc:title>
  <dc:creator>user</dc:creator>
  <cp:lastModifiedBy>mary</cp:lastModifiedBy>
  <cp:revision>8</cp:revision>
  <dcterms:created xsi:type="dcterms:W3CDTF">2016-09-28T02:30:09Z</dcterms:created>
  <dcterms:modified xsi:type="dcterms:W3CDTF">2018-02-18T01:41:01Z</dcterms:modified>
</cp:coreProperties>
</file>