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CECE-A6D1-4567-A979-E4DFEEF01228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AA4B-9DE9-4F76-9C29-916BFB821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CECE-A6D1-4567-A979-E4DFEEF01228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AA4B-9DE9-4F76-9C29-916BFB821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CECE-A6D1-4567-A979-E4DFEEF01228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AA4B-9DE9-4F76-9C29-916BFB821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CECE-A6D1-4567-A979-E4DFEEF01228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AA4B-9DE9-4F76-9C29-916BFB821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CECE-A6D1-4567-A979-E4DFEEF01228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AA4B-9DE9-4F76-9C29-916BFB821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CECE-A6D1-4567-A979-E4DFEEF01228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AA4B-9DE9-4F76-9C29-916BFB821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CECE-A6D1-4567-A979-E4DFEEF01228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AA4B-9DE9-4F76-9C29-916BFB821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CECE-A6D1-4567-A979-E4DFEEF01228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AA4B-9DE9-4F76-9C29-916BFB821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CECE-A6D1-4567-A979-E4DFEEF01228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AA4B-9DE9-4F76-9C29-916BFB821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CECE-A6D1-4567-A979-E4DFEEF01228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AA4B-9DE9-4F76-9C29-916BFB821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1CECE-A6D1-4567-A979-E4DFEEF01228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6AA4B-9DE9-4F76-9C29-916BFB821F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1CECE-A6D1-4567-A979-E4DFEEF01228}" type="datetimeFigureOut">
              <a:rPr lang="en-US" smtClean="0"/>
              <a:pPr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6AA4B-9DE9-4F76-9C29-916BFB821F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아무것도 두려워 말라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아무것도 두려워 말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457200"/>
            <a:ext cx="3886200" cy="6096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아무 것도 </a:t>
            </a:r>
            <a:r>
              <a:rPr lang="ko-KR" altLang="en-US" sz="3200" b="1" dirty="0" smtClean="0"/>
              <a:t>두려워 말라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1752600"/>
            <a:ext cx="5867400" cy="33528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아무것도 두려워 말라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나의 하나님이 지켜주시네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놀라지 말라 겁내지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마라 주님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지켜주시네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                        아무것도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두려워 말라  주 나의 하나님이 지켜주시네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놀라지 말라 겁내지 마라 주님 나를 지켜주시네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/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 맘이 힘에 겨워 지칠지라도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주님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나를 지켜 주시네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세상의 험한 풍파 몰아칠때도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나를 지켜 주시네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주님은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나의 산성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주님은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요새 주님은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나의 소망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나의 힘이 되신 여호와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아무 것도 두려워 말라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아무것도 두려워 말라</dc:title>
  <dc:creator>jungyeo park</dc:creator>
  <cp:lastModifiedBy>mary</cp:lastModifiedBy>
  <cp:revision>13</cp:revision>
  <dcterms:created xsi:type="dcterms:W3CDTF">2016-04-20T19:01:46Z</dcterms:created>
  <dcterms:modified xsi:type="dcterms:W3CDTF">2018-02-21T00:46:39Z</dcterms:modified>
</cp:coreProperties>
</file>