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3017D-D552-4AFD-A71E-3A2781C692AD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5A51-751A-4750-98D0-728B6E52F5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십자가 그 사랑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27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그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381000"/>
            <a:ext cx="37338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십자가 그 사랑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73152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십자가 그 사랑 멀리 떠나서  무너진 나의 삶 속에 잊혀진 주 은혜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돌같은 내 마음 어루만지사  다시 일으켜 세우신 주를 사랑합니다</a:t>
            </a:r>
            <a:endParaRPr lang="en-US" altLang="ko-KR" sz="1800" b="1" dirty="0" smtClean="0"/>
          </a:p>
          <a:p>
            <a:pPr marL="288925" indent="-288925">
              <a:buNone/>
            </a:pPr>
            <a:endParaRPr lang="en-US" altLang="ko-KR" sz="1800" b="1" dirty="0" smtClean="0"/>
          </a:p>
          <a:p>
            <a:pPr marL="288925" indent="-288925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나를 보호하시고 날 붙드시리  나는 보배롭고 존귀한 주님의 자녀라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너를 보호하시고 널 붙드시리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너는 보배롭고 존귀한 주의 자녀라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288925" indent="-288925">
              <a:buNone/>
            </a:pPr>
            <a:endParaRPr lang="en-US" altLang="ko-KR" sz="1800" b="1" dirty="0" smtClean="0"/>
          </a:p>
          <a:p>
            <a:pPr marL="288925" indent="-288925">
              <a:buNone/>
            </a:pPr>
            <a:endParaRPr lang="en-US" altLang="ko-KR" sz="1800" b="1" dirty="0" smtClean="0"/>
          </a:p>
          <a:p>
            <a:pPr marL="288925" indent="-288925">
              <a:buNone/>
            </a:pPr>
            <a:r>
              <a:rPr lang="ko-KR" altLang="en-US" sz="1800" b="1" dirty="0" smtClean="0"/>
              <a:t>지나간 일들을 기억하지 않고 이전에 행한 모든 일 생각지 않으리</a:t>
            </a:r>
            <a:endParaRPr lang="en-US" altLang="ko-KR" sz="1800" b="1" dirty="0" smtClean="0"/>
          </a:p>
          <a:p>
            <a:pPr marL="288925" indent="-288925">
              <a:buNone/>
            </a:pPr>
            <a:r>
              <a:rPr lang="ko-KR" altLang="en-US" sz="1800" b="1" dirty="0" smtClean="0"/>
              <a:t>사막에 강물과 길을 내시는 주  내 안에 새 일 행하실 </a:t>
            </a:r>
            <a:r>
              <a:rPr lang="ko-KR" altLang="en-US" sz="1800" b="1" dirty="0" smtClean="0"/>
              <a:t>주만  </a:t>
            </a:r>
            <a:r>
              <a:rPr lang="ko-KR" altLang="en-US" sz="1800" b="1" dirty="0" smtClean="0"/>
              <a:t>바라보리라</a:t>
            </a:r>
            <a:endParaRPr lang="en-US" sz="1800" b="1" dirty="0" smtClean="0"/>
          </a:p>
          <a:p>
            <a:pPr marL="288925" indent="-288925">
              <a:buNone/>
            </a:pPr>
            <a:r>
              <a:rPr lang="ko-KR" altLang="en-US" sz="1800" b="1" dirty="0" smtClean="0"/>
              <a:t>                               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 그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이름 아시죠</dc:title>
  <dc:creator>jungyeo park</dc:creator>
  <cp:lastModifiedBy>mary</cp:lastModifiedBy>
  <cp:revision>14</cp:revision>
  <dcterms:created xsi:type="dcterms:W3CDTF">2016-01-19T03:49:26Z</dcterms:created>
  <dcterms:modified xsi:type="dcterms:W3CDTF">2018-02-13T17:59:48Z</dcterms:modified>
</cp:coreProperties>
</file>