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9E6A4-0654-4F51-A2CD-CF7387F8C88E}" type="datetimeFigureOut">
              <a:rPr lang="en-US" smtClean="0"/>
              <a:pPr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0C6E3-4C27-4763-8C39-2B77BF73C8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비추소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228600"/>
            <a:ext cx="1828800" cy="609599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latin typeface="+mj-ea"/>
              </a:rPr>
              <a:t>비추소서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14400"/>
            <a:ext cx="3886200" cy="5715000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주님 당신은 사랑의 빛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어둠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가운데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비추소서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세상에 빛 예수 우리를 비추사           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          당신의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진리로 우리를 자유케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                       비추소서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우리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위에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후렴</a:t>
            </a:r>
            <a:endParaRPr lang="en-US" altLang="ko-KR" sz="1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비추소서 </a:t>
            </a:r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주님의 영광을 온 땅위에                          부으소서  내게 성령의 불을</a:t>
            </a:r>
            <a:b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</a:br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넘치소서 은혜와 긍휼을 </a:t>
            </a:r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열방중에                        전하소서  </a:t>
            </a:r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빛되신 </a:t>
            </a:r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주의 </a:t>
            </a:r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말씀</a:t>
            </a:r>
            <a:r>
              <a:rPr lang="ko-KR" alt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주님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오 이제 주께 왔으니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주의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밝은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빛 비추소서 주의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보혈로 우리를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씻으사                              당신의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진리로 우리를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자유케                    비추소서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우리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위에</a:t>
            </a:r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왕되신 주의 얼굴 볼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때 우리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모습도 변화되리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영광에서 영광으로 아름답게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변하리라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비추소서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비추소서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) 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우리위해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우리위해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)   </a:t>
            </a:r>
            <a:endParaRPr lang="ko-KR" altLang="en-US" sz="14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비추소서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당신은 사랑의 빛</dc:title>
  <dc:creator>user</dc:creator>
  <cp:lastModifiedBy>mary</cp:lastModifiedBy>
  <cp:revision>15</cp:revision>
  <dcterms:created xsi:type="dcterms:W3CDTF">2016-05-01T23:40:26Z</dcterms:created>
  <dcterms:modified xsi:type="dcterms:W3CDTF">2018-02-04T05:03:10Z</dcterms:modified>
</cp:coreProperties>
</file>