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BDC09-71F7-417A-AA28-7DA663E103DD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C136-6564-4F7E-9677-3C67CF7B7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re I am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바다와 하늘의 주(여기 있나이다 주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6864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바다와 하늘의 주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여기 있나이다 주님</a:t>
            </a:r>
            <a:r>
              <a:rPr lang="en-US" altLang="ko-KR" sz="3600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6624736" cy="4176464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800" b="1" dirty="0" smtClean="0">
                <a:solidFill>
                  <a:schemeClr val="tx1"/>
                </a:solidFill>
              </a:rPr>
              <a:t>바다와 하늘의 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죄와 고통속에서 부르짖는 백성들 구하리라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밤의 별을 만든 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어두움을 밝히리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 빛을 가지고 누가 갈까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  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 </a:t>
            </a:r>
          </a:p>
          <a:p>
            <a:pPr algn="l">
              <a:lnSpc>
                <a:spcPct val="120000"/>
              </a:lnSpc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                                                         내가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 여기 있나이다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 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부르심을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 들었나이다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  </a:t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인도하사 보내소서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 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주의 백성 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섬기오리다</a:t>
            </a:r>
            <a:endParaRPr lang="en-US" altLang="ko-KR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ko-KR" altLang="en-US" sz="1800" b="1" dirty="0" smtClean="0">
                <a:solidFill>
                  <a:schemeClr val="tx1"/>
                </a:solidFill>
              </a:rPr>
              <a:t>눈과 비를 만든 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너희 아픔 아노라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너를 사랑함으로 울었노라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굳은 마음 녹이고 사랑심어 주리니 나의 말씀 가지고 누가갈까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바람과 불꽃의 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 백성 위하여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아름다운 만찬을 베풀리라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생명의 양식을 넘치도록 베풀리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 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목숨까지 주리니 누가갈까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?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바다와 하늘의 주(여기 있나이다 주님)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바다와 하늘의 주(여기 있나이다 주님 )</dc:title>
  <dc:creator>mary</dc:creator>
  <cp:lastModifiedBy>mary</cp:lastModifiedBy>
  <cp:revision>8</cp:revision>
  <dcterms:created xsi:type="dcterms:W3CDTF">2018-02-22T21:23:27Z</dcterms:created>
  <dcterms:modified xsi:type="dcterms:W3CDTF">2018-02-23T15:07:48Z</dcterms:modified>
</cp:coreProperties>
</file>