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6" autoAdjust="0"/>
    <p:restoredTop sz="94660" autoAdjust="0"/>
  </p:normalViewPr>
  <p:slideViewPr>
    <p:cSldViewPr>
      <p:cViewPr>
        <p:scale>
          <a:sx n="87" d="100"/>
          <a:sy n="87" d="100"/>
        </p:scale>
        <p:origin x="-1218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B7EC-2662-49E3-85EC-50832FC8C31B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868FD-3C88-4D9F-8E1D-9FCC10D36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B7EC-2662-49E3-85EC-50832FC8C31B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868FD-3C88-4D9F-8E1D-9FCC10D36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B7EC-2662-49E3-85EC-50832FC8C31B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868FD-3C88-4D9F-8E1D-9FCC10D36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B7EC-2662-49E3-85EC-50832FC8C31B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868FD-3C88-4D9F-8E1D-9FCC10D36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B7EC-2662-49E3-85EC-50832FC8C31B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868FD-3C88-4D9F-8E1D-9FCC10D36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B7EC-2662-49E3-85EC-50832FC8C31B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868FD-3C88-4D9F-8E1D-9FCC10D36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B7EC-2662-49E3-85EC-50832FC8C31B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868FD-3C88-4D9F-8E1D-9FCC10D36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B7EC-2662-49E3-85EC-50832FC8C31B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868FD-3C88-4D9F-8E1D-9FCC10D36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B7EC-2662-49E3-85EC-50832FC8C31B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868FD-3C88-4D9F-8E1D-9FCC10D36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B7EC-2662-49E3-85EC-50832FC8C31B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868FD-3C88-4D9F-8E1D-9FCC10D36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B7EC-2662-49E3-85EC-50832FC8C31B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868FD-3C88-4D9F-8E1D-9FCC10D36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4B7EC-2662-49E3-85EC-50832FC8C31B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868FD-3C88-4D9F-8E1D-9FCC10D366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ove All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모든 능력과 모든 권세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8400" y="304800"/>
            <a:ext cx="4191000" cy="457200"/>
          </a:xfrm>
        </p:spPr>
        <p:txBody>
          <a:bodyPr>
            <a:noAutofit/>
          </a:bodyPr>
          <a:lstStyle/>
          <a:p>
            <a:r>
              <a:rPr lang="ko-KR" altLang="en-US" sz="3200" dirty="0" smtClean="0"/>
              <a:t>﻿</a:t>
            </a:r>
            <a:r>
              <a:rPr lang="ko-KR" altLang="en-US" sz="3200" b="1" dirty="0" smtClean="0"/>
              <a:t>모든 능력과 모든 권세 </a:t>
            </a:r>
            <a:endParaRPr lang="en-US" sz="32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6324600" cy="3657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모든 능력과 모든 권세 모든 것 위에 뛰어나신 주님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세상이 측량할 수 없는 지혜로 모든 만물 창조하셨네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 </a:t>
            </a:r>
            <a:r>
              <a:rPr lang="ko-KR" altLang="en-US" sz="2000" b="1" dirty="0"/>
              <a:t> </a:t>
            </a: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 </a:t>
            </a: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모든 나라와 모든 보좌  이 세상 모든 경이로움보다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이 세상 모든 값진 보물보다 더욱 귀하신 나의 주님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후렴                                                                                                     십자가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고통 당하사 버림받고 외면당하셨네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짓밟힌 장미꽃처럼 나를위해 죽으셨네 나의 주</a:t>
            </a: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endParaRPr lang="en-US" altLang="ko-KR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﻿모든 능력과 모든 권세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모든 능력과 모든 권세</dc:title>
  <dc:creator>user</dc:creator>
  <cp:lastModifiedBy>mary</cp:lastModifiedBy>
  <cp:revision>12</cp:revision>
  <dcterms:created xsi:type="dcterms:W3CDTF">2015-12-20T05:30:39Z</dcterms:created>
  <dcterms:modified xsi:type="dcterms:W3CDTF">2018-02-02T15:59:53Z</dcterms:modified>
</cp:coreProperties>
</file>