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F588-9B68-4C9D-8C32-15F7F317DD8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5D19-5A12-4C05-A0C8-09123DE796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F588-9B68-4C9D-8C32-15F7F317DD8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5D19-5A12-4C05-A0C8-09123DE796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F588-9B68-4C9D-8C32-15F7F317DD8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5D19-5A12-4C05-A0C8-09123DE796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F588-9B68-4C9D-8C32-15F7F317DD8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5D19-5A12-4C05-A0C8-09123DE796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F588-9B68-4C9D-8C32-15F7F317DD8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5D19-5A12-4C05-A0C8-09123DE796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F588-9B68-4C9D-8C32-15F7F317DD8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5D19-5A12-4C05-A0C8-09123DE796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F588-9B68-4C9D-8C32-15F7F317DD8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5D19-5A12-4C05-A0C8-09123DE796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F588-9B68-4C9D-8C32-15F7F317DD8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5D19-5A12-4C05-A0C8-09123DE796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F588-9B68-4C9D-8C32-15F7F317DD8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5D19-5A12-4C05-A0C8-09123DE796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F588-9B68-4C9D-8C32-15F7F317DD8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5D19-5A12-4C05-A0C8-09123DE796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F588-9B68-4C9D-8C32-15F7F317DD8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5D19-5A12-4C05-A0C8-09123DE796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FF588-9B68-4C9D-8C32-15F7F317DD8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95D19-5A12-4C05-A0C8-09123DE796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Your Name 3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능력의 이름 예수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533400"/>
            <a:ext cx="3505200" cy="4572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능력의 이름 예수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1524000"/>
            <a:ext cx="4876800" cy="4038600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능력의 이름 예수 권능의 이름 예수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모든 강력을 파하는 예수 생명되신 예수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치유의 이름 예수 용서의 이름 예수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자유주시는 그 이름 예수 생명되신 예수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거룩한 이름 예수 빛을 주는 예수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모든 이름위에 뛰어난 예수 생명되신 예수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능력의 이름 예수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능력의 이름 예수</dc:title>
  <dc:creator>user</dc:creator>
  <cp:lastModifiedBy>mary</cp:lastModifiedBy>
  <cp:revision>7</cp:revision>
  <dcterms:created xsi:type="dcterms:W3CDTF">2016-08-13T04:39:59Z</dcterms:created>
  <dcterms:modified xsi:type="dcterms:W3CDTF">2018-02-15T18:10:10Z</dcterms:modified>
</cp:coreProperties>
</file>