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99E83-37CA-43D6-8A72-57DCD3CF2CBF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89835-FDD2-4AE0-8E40-C50A76BE0D2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마음을가득 채운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970026" y="990600"/>
            <a:ext cx="6173974" cy="51054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마음에 가득채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152400"/>
            <a:ext cx="34290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내 </a:t>
            </a:r>
            <a:r>
              <a:rPr lang="ko-KR" altLang="en-US" sz="3200" b="1" dirty="0" smtClean="0"/>
              <a:t>마음을 가득 </a:t>
            </a:r>
            <a:r>
              <a:rPr lang="ko-KR" altLang="en-US" sz="3200" b="1" dirty="0" smtClean="0"/>
              <a:t>채운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6553200" cy="49530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마음을 가득 채운 주 향한 찬양과 사랑 어떻게 표현할 수 있나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수 많은 찬양들로 그 맘 표현할 길 없어 다시 고백합니다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주 사랑 해요 온 맘 다하여 말로다 할 수 없어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오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!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 사랑해요 찬양 받아 주소서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수 많은 멜로디와 찬양들을 드렸지만  다시 고백하기 원하네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주님은 나의 사랑 삶의 중심되시오니  주를 찬양합니다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br>
              <a:rPr lang="en-US" altLang="ko-KR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 Bridge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주님 사랑 다시 고백하는 새 날 주심 감사해요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주님 사랑 다시 고백하는 찬양  주심 감사해요  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16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내 마음을 가득 채운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내 마음에 가득채운</dc:title>
  <dc:creator>user</dc:creator>
  <cp:lastModifiedBy>mary</cp:lastModifiedBy>
  <cp:revision>12</cp:revision>
  <dcterms:created xsi:type="dcterms:W3CDTF">2016-05-09T16:25:21Z</dcterms:created>
  <dcterms:modified xsi:type="dcterms:W3CDTF">2018-02-27T02:59:45Z</dcterms:modified>
</cp:coreProperties>
</file>