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3B915-8301-48AE-9DD8-184BE184BCEE}" type="datetimeFigureOut">
              <a:rPr lang="en-US" smtClean="0"/>
              <a:pPr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5FE2F-B1C6-4AFA-9AA5-3B49106584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날마다 숨쉬는 순간마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날마다 숨쉬는 순간마다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066800"/>
            <a:ext cx="5181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날마다 숨쉬는 순간마다 내 앞에 어려운 일보네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주님앞에 이 몸을 맡길 때 슬픔없네 두려움 없네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주님의 그 자비로운 손길 항상 좋은 것 주시도다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사랑스레 아픔과 기쁨을 수고와 평화와 안식을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날마다 주님 내 곁에 계셔 자비로 날 감싸주시네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 앞에 이 몸을 맡길 때 힘주시네 위로함주네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어린 나를 품에 안으시사 항상 평안함 주시도다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내가 살아 숨을 쉬는 동안  살피신다 약속하셨네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인생의 어려운 순간마다 주의 약속 생각해보네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내맘 속에 믿음 잃지 않고 말씀 속에 위로를 얻네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주님의 도우심 바라보며 모든 어려움 이기도다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흘러가는 순간순간마다 주님 약속 새겨봅니다 </a:t>
            </a:r>
          </a:p>
          <a:p>
            <a:pPr>
              <a:buNone/>
            </a:pP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날마다 숨쉬는 순간마다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날마다 숨쉬는 순간마다</dc:title>
  <dc:creator>user</dc:creator>
  <cp:lastModifiedBy>mary</cp:lastModifiedBy>
  <cp:revision>10</cp:revision>
  <dcterms:created xsi:type="dcterms:W3CDTF">2015-12-13T03:52:30Z</dcterms:created>
  <dcterms:modified xsi:type="dcterms:W3CDTF">2018-02-10T16:08:06Z</dcterms:modified>
</cp:coreProperties>
</file>