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78542-433D-4D64-A1C1-B875D8526DC7}" type="datetimeFigureOut">
              <a:rPr lang="en-US" smtClean="0"/>
              <a:pPr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E323-C886-4BC7-B940-C1D052A71B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78542-433D-4D64-A1C1-B875D8526DC7}" type="datetimeFigureOut">
              <a:rPr lang="en-US" smtClean="0"/>
              <a:pPr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E323-C886-4BC7-B940-C1D052A71B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78542-433D-4D64-A1C1-B875D8526DC7}" type="datetimeFigureOut">
              <a:rPr lang="en-US" smtClean="0"/>
              <a:pPr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E323-C886-4BC7-B940-C1D052A71B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78542-433D-4D64-A1C1-B875D8526DC7}" type="datetimeFigureOut">
              <a:rPr lang="en-US" smtClean="0"/>
              <a:pPr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E323-C886-4BC7-B940-C1D052A71B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78542-433D-4D64-A1C1-B875D8526DC7}" type="datetimeFigureOut">
              <a:rPr lang="en-US" smtClean="0"/>
              <a:pPr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E323-C886-4BC7-B940-C1D052A71B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78542-433D-4D64-A1C1-B875D8526DC7}" type="datetimeFigureOut">
              <a:rPr lang="en-US" smtClean="0"/>
              <a:pPr/>
              <a:t>2/21/2018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E323-C886-4BC7-B940-C1D052A71B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78542-433D-4D64-A1C1-B875D8526DC7}" type="datetimeFigureOut">
              <a:rPr lang="en-US" smtClean="0"/>
              <a:pPr/>
              <a:t>2/21/2018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E323-C886-4BC7-B940-C1D052A71B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78542-433D-4D64-A1C1-B875D8526DC7}" type="datetimeFigureOut">
              <a:rPr lang="en-US" smtClean="0"/>
              <a:pPr/>
              <a:t>2/21/2018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E323-C886-4BC7-B940-C1D052A71B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78542-433D-4D64-A1C1-B875D8526DC7}" type="datetimeFigureOut">
              <a:rPr lang="en-US" smtClean="0"/>
              <a:pPr/>
              <a:t>2/21/2018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E323-C886-4BC7-B940-C1D052A71B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78542-433D-4D64-A1C1-B875D8526DC7}" type="datetimeFigureOut">
              <a:rPr lang="en-US" smtClean="0"/>
              <a:pPr/>
              <a:t>2/21/2018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E323-C886-4BC7-B940-C1D052A71B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78542-433D-4D64-A1C1-B875D8526DC7}" type="datetimeFigureOut">
              <a:rPr lang="en-US" smtClean="0"/>
              <a:pPr/>
              <a:t>2/21/2018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E323-C886-4BC7-B940-C1D052A71B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678542-433D-4D64-A1C1-B875D8526DC7}" type="datetimeFigureOut">
              <a:rPr lang="en-US" smtClean="0"/>
              <a:pPr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BE323-C886-4BC7-B940-C1D052A71B2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나는 믿네 (내게 허락하신 시련을 통해)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나는 믿네 (내게 허락하신 시련을 통해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0"/>
            <a:ext cx="6400800" cy="609600"/>
          </a:xfrm>
        </p:spPr>
        <p:txBody>
          <a:bodyPr>
            <a:normAutofit fontScale="90000"/>
          </a:bodyPr>
          <a:lstStyle/>
          <a:p>
            <a:r>
              <a:rPr lang="ko-KR" altLang="en-US" sz="3200" b="1" dirty="0" smtClean="0"/>
              <a:t>나는 믿네 </a:t>
            </a:r>
            <a:r>
              <a:rPr lang="en-US" altLang="ko-KR" sz="3200" b="1" dirty="0" smtClean="0"/>
              <a:t>(</a:t>
            </a:r>
            <a:r>
              <a:rPr lang="ko-KR" altLang="en-US" sz="3200" b="1" dirty="0" smtClean="0"/>
              <a:t>내게 </a:t>
            </a:r>
            <a:r>
              <a:rPr lang="ko-KR" altLang="en-US" sz="3200" b="1" dirty="0" smtClean="0"/>
              <a:t>허락하신 시련을 </a:t>
            </a:r>
            <a:r>
              <a:rPr lang="ko-KR" altLang="en-US" sz="3200" b="1" dirty="0" smtClean="0"/>
              <a:t>통해</a:t>
            </a:r>
            <a:r>
              <a:rPr lang="en-US" altLang="ko-KR" sz="3200" b="1" dirty="0" smtClean="0"/>
              <a:t>)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524000"/>
            <a:ext cx="6324600" cy="3962400"/>
          </a:xfrm>
        </p:spPr>
        <p:txBody>
          <a:bodyPr>
            <a:noAutofit/>
          </a:bodyPr>
          <a:lstStyle/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내게 허락하신 시련을 통해 나의 믿음 더욱 강하게 자라나고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험한 산과 골짜기 지나는 동안 주께 더 가까이 나를 이끄시네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내가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겪는 시험이 어렵고 힘겨워도 내 주님 보다 크지 않네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내 앞에 바다가 갈라지지 않으면 주가 나로 바다 위 걷게 하리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나는 믿네 주의 능력으로 내 삶 새롭게 되리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나는 믿네 주의 능력으로 담대히 나아가리라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주와 함께 싸워 승리하리라 날마다 믿음으로 나 살아가리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17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나는 믿네 (내게 허락하신 시련을 통해)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나는 믿네</dc:title>
  <dc:creator>user</dc:creator>
  <cp:lastModifiedBy>mary</cp:lastModifiedBy>
  <cp:revision>8</cp:revision>
  <dcterms:created xsi:type="dcterms:W3CDTF">2016-07-05T01:27:26Z</dcterms:created>
  <dcterms:modified xsi:type="dcterms:W3CDTF">2018-02-21T16:57:01Z</dcterms:modified>
</cp:coreProperties>
</file>