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ACB275-8B67-49E1-A408-02EB8F32A447}" type="datetimeFigureOut">
              <a:rPr lang="en-US" smtClean="0"/>
              <a:pPr/>
              <a:t>2/26/2018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5E9F25-944C-456B-BDAC-52BB0BEDA9A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Yours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3886200" y="2016071"/>
            <a:ext cx="5257800" cy="484192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나 주의 것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685800"/>
            <a:ext cx="6934200" cy="4800600"/>
          </a:xfrm>
        </p:spPr>
        <p:txBody>
          <a:bodyPr>
            <a:noAutofit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나의 소망 그 모든 것 당신께 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비교할 수 없는 그 사랑 주의 사랑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나라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임하시고 주 뜻 이루소서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나를 위해 생명 주셨네 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것</a:t>
            </a:r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다시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생명 주시려 자신을 드렸네  다시 승리 주시려 십자가 지셨네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예수 따르기 위해 나를 드립니다  나의 맘과 나의 삶 주님께 속했네</a:t>
            </a: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주의 것  주 나의 것  영원토록 우린 하나</a:t>
            </a: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나 주의 것  주 나의 것  주 위해 살리  내 모든 것 내려놓고  주 경배해</a:t>
            </a:r>
          </a:p>
          <a:p>
            <a:pPr algn="l"/>
            <a:endParaRPr lang="en-US" altLang="ko-KR" sz="2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완전한 그 사랑 날 자유케 했네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 내 힘과 구원 되시니 두렴없네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주의 이름 죄에서 우릴 건지셨네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비교할 수 없는 그 사랑 주의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사랑               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3505200" y="0"/>
            <a:ext cx="2057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나 주의 것</a:t>
            </a:r>
            <a:endParaRPr kumimoji="0" lang="en-US" sz="3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10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Slide 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jungyeo park</dc:creator>
  <cp:lastModifiedBy>mary</cp:lastModifiedBy>
  <cp:revision>9</cp:revision>
  <dcterms:created xsi:type="dcterms:W3CDTF">2016-03-22T03:43:57Z</dcterms:created>
  <dcterms:modified xsi:type="dcterms:W3CDTF">2018-02-26T15:40:39Z</dcterms:modified>
</cp:coreProperties>
</file>