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2D4B-7A17-4ABF-913D-0CD1BFF0BBF4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11A20-E4BE-4882-BA7C-7291C23DA1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It Be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이름 예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16633"/>
            <a:ext cx="2448272" cy="504056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그 이름 예수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3312368" cy="5976664"/>
          </a:xfrm>
        </p:spPr>
        <p:txBody>
          <a:bodyPr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그 이름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예수 내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평생의 노래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그 이름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예수 내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도움이시라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다른 이름 없도다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Chorus 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나의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안에 계셔</a:t>
            </a:r>
            <a:br>
              <a:rPr lang="ko-KR" altLang="en-US" sz="1400" b="1" dirty="0" smtClean="0">
                <a:solidFill>
                  <a:srgbClr val="FF0000"/>
                </a:solidFill>
              </a:rPr>
            </a:br>
            <a:r>
              <a:rPr lang="ko-KR" altLang="en-US" sz="1400" b="1" dirty="0" smtClean="0">
                <a:solidFill>
                  <a:srgbClr val="FF0000"/>
                </a:solidFill>
              </a:rPr>
              <a:t>나와 함께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하니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/>
            </a:r>
            <a:br>
              <a:rPr lang="ko-KR" altLang="en-US" sz="1400" b="1" dirty="0" smtClean="0">
                <a:solidFill>
                  <a:srgbClr val="FF0000"/>
                </a:solidFill>
              </a:rPr>
            </a:br>
            <a:r>
              <a:rPr lang="ko-KR" altLang="en-US" sz="1400" b="1" dirty="0" smtClean="0">
                <a:solidFill>
                  <a:srgbClr val="FF0000"/>
                </a:solidFill>
              </a:rPr>
              <a:t>오직 주 이름 </a:t>
            </a:r>
            <a:br>
              <a:rPr lang="ko-KR" altLang="en-US" sz="1400" b="1" dirty="0" smtClean="0">
                <a:solidFill>
                  <a:srgbClr val="FF0000"/>
                </a:solidFill>
              </a:rPr>
            </a:br>
            <a:r>
              <a:rPr lang="ko-KR" altLang="en-US" sz="1400" b="1" dirty="0" smtClean="0">
                <a:solidFill>
                  <a:srgbClr val="FF0000"/>
                </a:solidFill>
              </a:rPr>
              <a:t>송축하리라</a:t>
            </a:r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rgbClr val="FF0000"/>
                </a:solidFill>
              </a:rPr>
              <a:t>그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이름 그 이름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예수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이름 예수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찬양 받으옵소서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그 이름 예수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신실하신 이름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다른 이름 없도다 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오직 주의 이름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Bridge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내가 지쳐 쓰러질 때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내가 기쁠 때에도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내가 험한 시련 속에 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둘러 싸일지라도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내겐 한 이름 있으니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그 이름 외치리라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그 이름 그 이름 예수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그 이름 그 이름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예수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이름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그 이름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</a:t>
            </a:r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이름 예수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이름 예수</dc:title>
  <dc:creator>mary</dc:creator>
  <cp:lastModifiedBy>mary</cp:lastModifiedBy>
  <cp:revision>7</cp:revision>
  <dcterms:created xsi:type="dcterms:W3CDTF">2018-02-06T21:49:32Z</dcterms:created>
  <dcterms:modified xsi:type="dcterms:W3CDTF">2018-02-07T00:04:05Z</dcterms:modified>
</cp:coreProperties>
</file>