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3" d="100"/>
          <a:sy n="73" d="100"/>
        </p:scale>
        <p:origin x="-1638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7C20-A393-42BA-A271-BE17FD6309DE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DDCDF-9D64-47AC-AB9F-B8711084D1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Is The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066800"/>
            <a:ext cx="3886200" cy="5562600"/>
          </a:xfrm>
        </p:spPr>
        <p:txBody>
          <a:bodyPr anchor="t">
            <a:noAutofit/>
          </a:bodyPr>
          <a:lstStyle/>
          <a:p>
            <a:pPr marL="0" indent="0" algn="l"/>
            <a:r>
              <a:rPr lang="ko-KR" altLang="en-US" sz="2000" b="1" dirty="0" smtClean="0"/>
              <a:t>일어나 두 손 들고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나의 힘이 되신 주님께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엎드려 경배 드리세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크고 위대 하신 주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우리 모두 함께 찬양하세 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/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거룩하신 주 전능의 주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영광 온 땅에 가득해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거룩하신 주 전능의 주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영광 온 땅에 가득해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영광 온 땅에 가득해 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en-US" sz="2000" b="1" dirty="0" smtClean="0"/>
              <a:t> Bridge 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ko-KR" altLang="en-US" sz="2000" b="1" dirty="0" smtClean="0"/>
              <a:t>주님의 이름 온 땅에 높아 지리라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모두 다 찬양하리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이름 온 땅에 높아 지리라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우리 모두 함께 </a:t>
            </a:r>
            <a:r>
              <a:rPr lang="ko-KR" altLang="en-US" sz="2000" b="1" dirty="0" smtClean="0"/>
              <a:t>찬양하세</a:t>
            </a:r>
            <a:r>
              <a:rPr lang="en-US" altLang="ko-KR" sz="2000" b="1" dirty="0" smtClean="0"/>
              <a:t>(x2)</a:t>
            </a:r>
            <a:r>
              <a:rPr lang="ko-KR" altLang="en-US" sz="2000" b="1" dirty="0" smtClean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124200" y="228600"/>
            <a:ext cx="2819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거룩하신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주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일어나 두 손 들고  나의 힘이 되신 주님께 엎드려 경배 드리세  크고 위대 하신 주  우리 모두 함께 찬양하세   후렴 거룩하신 주 전능의 주  주 영광 온 땅에 가득해 거룩하신 주 전능의 주  주 영광 온 땅에 가득해 주 영광 온 땅에 가득해    Bridge  주님의 이름 온 땅에 높아 지리라  모두 다 찬양하리 주의 이름 온 땅에 높아 지리라  우리 모두 함께 찬양하세(x2)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일어나 두 손 들고  나의 힘이 되신 주님께 엎드려 경배 드리세  크고 위대 하신 주  우리 모두 함께 찬양하세     거룩하신 주 전능의 주  영광 온 땅에 가득해 거룩하신 주 전능의 주  영광 온 땅에 가득해   영광 온 땅에 가득해    주님의 이름  온 땅에 높아 지리라  찬양하리 주의 이름  온 땅에 높아 지리라 우리 모두 함께 찬양하세  </dc:title>
  <dc:creator>jungyeo park</dc:creator>
  <cp:lastModifiedBy>mary</cp:lastModifiedBy>
  <cp:revision>9</cp:revision>
  <dcterms:created xsi:type="dcterms:W3CDTF">2016-04-04T13:28:36Z</dcterms:created>
  <dcterms:modified xsi:type="dcterms:W3CDTF">2018-02-06T15:17:00Z</dcterms:modified>
</cp:coreProperties>
</file>