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5734F-6F97-48FF-AB6B-AB0D99DA35CE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5AEB9-B2CF-4D91-8AE0-CEA4DCAFE8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s The Deer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鹿のよう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476672"/>
            <a:ext cx="2808312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鹿</a:t>
            </a:r>
            <a:r>
              <a:rPr lang="ja-JP" altLang="en-US" b="1" smtClean="0"/>
              <a:t>のように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4176464" cy="3312368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谷川</a:t>
            </a:r>
            <a:r>
              <a:rPr lang="ja-JP" altLang="en-US" sz="2000" b="1" smtClean="0">
                <a:solidFill>
                  <a:schemeClr val="tx1"/>
                </a:solidFill>
              </a:rPr>
              <a:t>の</a:t>
            </a:r>
            <a:r>
              <a:rPr lang="ko-KR" altLang="en-US" sz="2000" b="1" smtClean="0">
                <a:solidFill>
                  <a:schemeClr val="tx1"/>
                </a:solidFill>
              </a:rPr>
              <a:t>流</a:t>
            </a:r>
            <a:r>
              <a:rPr lang="ja-JP" altLang="en-US" sz="2000" b="1" smtClean="0">
                <a:solidFill>
                  <a:schemeClr val="tx1"/>
                </a:solidFill>
              </a:rPr>
              <a:t>れをしたう </a:t>
            </a:r>
            <a:r>
              <a:rPr lang="ko-KR" altLang="en-US" sz="2000" b="1" smtClean="0">
                <a:solidFill>
                  <a:schemeClr val="tx1"/>
                </a:solidFill>
              </a:rPr>
              <a:t>鹿</a:t>
            </a:r>
            <a:r>
              <a:rPr lang="ja-JP" altLang="en-US" sz="2000" b="1" smtClean="0">
                <a:solidFill>
                  <a:schemeClr val="tx1"/>
                </a:solidFill>
              </a:rPr>
              <a:t>の ように 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>主</a:t>
            </a:r>
            <a:r>
              <a:rPr lang="ja-JP" altLang="en-US" sz="2000" b="1" smtClean="0">
                <a:solidFill>
                  <a:schemeClr val="tx1"/>
                </a:solidFill>
              </a:rPr>
              <a:t>よ</a:t>
            </a:r>
            <a:r>
              <a:rPr lang="ko-KR" altLang="en-US" sz="2000" b="1" smtClean="0">
                <a:solidFill>
                  <a:schemeClr val="tx1"/>
                </a:solidFill>
              </a:rPr>
              <a:t>我</a:t>
            </a:r>
            <a:r>
              <a:rPr lang="ja-JP" altLang="en-US" sz="2000" b="1" smtClean="0">
                <a:solidFill>
                  <a:schemeClr val="tx1"/>
                </a:solidFill>
              </a:rPr>
              <a:t>が</a:t>
            </a:r>
            <a:r>
              <a:rPr lang="ko-KR" altLang="en-US" sz="2000" b="1" smtClean="0">
                <a:solidFill>
                  <a:schemeClr val="tx1"/>
                </a:solidFill>
              </a:rPr>
              <a:t>魂</a:t>
            </a:r>
            <a:r>
              <a:rPr lang="ja-JP" altLang="en-US" sz="2000" b="1" smtClean="0">
                <a:solidFill>
                  <a:schemeClr val="tx1"/>
                </a:solidFill>
              </a:rPr>
              <a:t>あなたを したう 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あなたこそ</a:t>
            </a:r>
            <a:r>
              <a:rPr lang="ko-KR" altLang="en-US" sz="2000" b="1" smtClean="0">
                <a:solidFill>
                  <a:srgbClr val="FF0000"/>
                </a:solidFill>
              </a:rPr>
              <a:t>我</a:t>
            </a:r>
            <a:r>
              <a:rPr lang="ja-JP" altLang="en-US" sz="2000" b="1" smtClean="0">
                <a:solidFill>
                  <a:srgbClr val="FF0000"/>
                </a:solidFill>
              </a:rPr>
              <a:t>が</a:t>
            </a:r>
            <a:r>
              <a:rPr lang="ko-KR" altLang="en-US" sz="2000" b="1" smtClean="0">
                <a:solidFill>
                  <a:srgbClr val="FF0000"/>
                </a:solidFill>
              </a:rPr>
              <a:t>盾</a:t>
            </a:r>
            <a:r>
              <a:rPr lang="ja-JP" altLang="en-US" sz="2000" b="1" smtClean="0">
                <a:solidFill>
                  <a:srgbClr val="FF0000"/>
                </a:solidFill>
              </a:rPr>
              <a:t>あなたこそ</a:t>
            </a:r>
            <a:r>
              <a:rPr lang="ko-KR" altLang="en-US" sz="2000" b="1" smtClean="0">
                <a:solidFill>
                  <a:srgbClr val="FF0000"/>
                </a:solidFill>
              </a:rPr>
              <a:t>我</a:t>
            </a:r>
            <a:r>
              <a:rPr lang="ja-JP" altLang="en-US" sz="2000" b="1" smtClean="0">
                <a:solidFill>
                  <a:srgbClr val="FF0000"/>
                </a:solidFill>
              </a:rPr>
              <a:t>が</a:t>
            </a:r>
            <a:r>
              <a:rPr lang="ko-KR" altLang="en-US" sz="2000" b="1" smtClean="0">
                <a:solidFill>
                  <a:srgbClr val="FF0000"/>
                </a:solidFill>
              </a:rPr>
              <a:t>力</a:t>
            </a:r>
            <a:br>
              <a:rPr lang="ko-KR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あなたこそ</a:t>
            </a:r>
            <a:r>
              <a:rPr lang="ko-KR" altLang="en-US" sz="2000" b="1" smtClean="0">
                <a:solidFill>
                  <a:srgbClr val="FF0000"/>
                </a:solidFill>
              </a:rPr>
              <a:t>我</a:t>
            </a:r>
            <a:r>
              <a:rPr lang="ja-JP" altLang="en-US" sz="2000" b="1" smtClean="0">
                <a:solidFill>
                  <a:srgbClr val="FF0000"/>
                </a:solidFill>
              </a:rPr>
              <a:t>が</a:t>
            </a:r>
            <a:r>
              <a:rPr lang="ko-KR" altLang="en-US" sz="2000" b="1" smtClean="0">
                <a:solidFill>
                  <a:srgbClr val="FF0000"/>
                </a:solidFill>
              </a:rPr>
              <a:t>望 </a:t>
            </a:r>
            <a:r>
              <a:rPr lang="ja-JP" altLang="en-US" sz="2000" b="1" smtClean="0">
                <a:solidFill>
                  <a:srgbClr val="FF0000"/>
                </a:solidFill>
              </a:rPr>
              <a:t>み</a:t>
            </a:r>
            <a:r>
              <a:rPr lang="ko-KR" altLang="en-US" sz="2000" b="1" smtClean="0">
                <a:solidFill>
                  <a:srgbClr val="FF0000"/>
                </a:solidFill>
              </a:rPr>
              <a:t>我</a:t>
            </a:r>
            <a:r>
              <a:rPr lang="ja-JP" altLang="en-US" sz="2000" b="1" smtClean="0">
                <a:solidFill>
                  <a:srgbClr val="FF0000"/>
                </a:solidFill>
              </a:rPr>
              <a:t>は</a:t>
            </a:r>
            <a:r>
              <a:rPr lang="ko-KR" altLang="en-US" sz="2000" b="1" smtClean="0">
                <a:solidFill>
                  <a:srgbClr val="FF0000"/>
                </a:solidFill>
              </a:rPr>
              <a:t>主</a:t>
            </a:r>
            <a:r>
              <a:rPr lang="ja-JP" altLang="en-US" sz="2000" b="1" smtClean="0">
                <a:solidFill>
                  <a:srgbClr val="FF0000"/>
                </a:solidFill>
              </a:rPr>
              <a:t>をあおぐ</a:t>
            </a:r>
            <a:r>
              <a:rPr lang="ja-JP" altLang="en-US" sz="2000" b="1" smtClean="0">
                <a:solidFill>
                  <a:schemeClr val="tx1"/>
                </a:solidFill>
              </a:rPr>
              <a:t> 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我</a:t>
            </a:r>
            <a:r>
              <a:rPr lang="ja-JP" altLang="en-US" sz="2000" b="1" smtClean="0">
                <a:solidFill>
                  <a:schemeClr val="tx1"/>
                </a:solidFill>
              </a:rPr>
              <a:t>がとも</a:t>
            </a:r>
            <a:r>
              <a:rPr lang="ko-KR" altLang="en-US" sz="2000" b="1" smtClean="0">
                <a:solidFill>
                  <a:schemeClr val="tx1"/>
                </a:solidFill>
              </a:rPr>
              <a:t>我</a:t>
            </a:r>
            <a:r>
              <a:rPr lang="ja-JP" altLang="en-US" sz="2000" b="1" smtClean="0">
                <a:solidFill>
                  <a:schemeClr val="tx1"/>
                </a:solidFill>
              </a:rPr>
              <a:t>が</a:t>
            </a:r>
            <a:r>
              <a:rPr lang="ko-KR" altLang="en-US" sz="2000" b="1" smtClean="0">
                <a:solidFill>
                  <a:schemeClr val="tx1"/>
                </a:solidFill>
              </a:rPr>
              <a:t>王</a:t>
            </a:r>
            <a:r>
              <a:rPr lang="ja-JP" altLang="en-US" sz="2000" b="1" smtClean="0">
                <a:solidFill>
                  <a:schemeClr val="tx1"/>
                </a:solidFill>
              </a:rPr>
              <a:t>なる</a:t>
            </a:r>
            <a:r>
              <a:rPr lang="ko-KR" altLang="en-US" sz="2000" b="1" smtClean="0">
                <a:solidFill>
                  <a:schemeClr val="tx1"/>
                </a:solidFill>
              </a:rPr>
              <a:t>我</a:t>
            </a:r>
            <a:r>
              <a:rPr lang="ja-JP" altLang="en-US" sz="2000" b="1" smtClean="0">
                <a:solidFill>
                  <a:schemeClr val="tx1"/>
                </a:solidFill>
              </a:rPr>
              <a:t>が</a:t>
            </a:r>
            <a:r>
              <a:rPr lang="ko-KR" altLang="en-US" sz="2000" b="1" smtClean="0">
                <a:solidFill>
                  <a:schemeClr val="tx1"/>
                </a:solidFill>
              </a:rPr>
              <a:t>全</a:t>
            </a:r>
            <a:r>
              <a:rPr lang="ja-JP" altLang="en-US" sz="2000" b="1" smtClean="0">
                <a:solidFill>
                  <a:schemeClr val="tx1"/>
                </a:solidFill>
              </a:rPr>
              <a:t>ての</a:t>
            </a:r>
            <a:r>
              <a:rPr lang="ko-KR" altLang="en-US" sz="2000" b="1" smtClean="0">
                <a:solidFill>
                  <a:schemeClr val="tx1"/>
                </a:solidFill>
              </a:rPr>
              <a:t>主</a:t>
            </a:r>
            <a:br>
              <a:rPr lang="ko-KR" altLang="en-US" sz="2000" b="1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>心</a:t>
            </a:r>
            <a:r>
              <a:rPr lang="ja-JP" altLang="en-US" sz="2000" b="1" smtClean="0">
                <a:solidFill>
                  <a:schemeClr val="tx1"/>
                </a:solidFill>
              </a:rPr>
              <a:t>から</a:t>
            </a:r>
            <a:r>
              <a:rPr lang="ko-KR" altLang="en-US" sz="2000" b="1" smtClean="0">
                <a:solidFill>
                  <a:schemeClr val="tx1"/>
                </a:solidFill>
              </a:rPr>
              <a:t>何</a:t>
            </a:r>
            <a:r>
              <a:rPr lang="ja-JP" altLang="en-US" sz="2000" b="1" smtClean="0">
                <a:solidFill>
                  <a:schemeClr val="tx1"/>
                </a:solidFill>
              </a:rPr>
              <a:t>よりもあなたを</a:t>
            </a:r>
            <a:r>
              <a:rPr lang="ko-KR" altLang="en-US" sz="2000" b="1" smtClean="0">
                <a:solidFill>
                  <a:schemeClr val="tx1"/>
                </a:solidFill>
              </a:rPr>
              <a:t>愛</a:t>
            </a:r>
            <a:r>
              <a:rPr lang="ja-JP" altLang="en-US" sz="2000" b="1" smtClean="0">
                <a:solidFill>
                  <a:schemeClr val="tx1"/>
                </a:solidFill>
              </a:rPr>
              <a:t>す     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鹿のように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鹿のように </dc:title>
  <dc:creator>mary</dc:creator>
  <cp:lastModifiedBy>mary</cp:lastModifiedBy>
  <cp:revision>4</cp:revision>
  <dcterms:created xsi:type="dcterms:W3CDTF">2018-02-20T00:52:35Z</dcterms:created>
  <dcterms:modified xsi:type="dcterms:W3CDTF">2018-02-21T15:22:46Z</dcterms:modified>
</cp:coreProperties>
</file>