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2605E-C53D-4FAB-9443-52582BBC3E72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D632E-2375-412C-A6AB-D4230A0B52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讓我親近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404665"/>
            <a:ext cx="2376264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讓我親近你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1628800"/>
            <a:ext cx="3816424" cy="295232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讓我親近你 不輕言別離    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再次放下我自己 用心傾聽你的聲音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你是我的主 全能的上帝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無人能與你相比 在你懷中溫暖無比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每當迷失自己 讓我尋見你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主我愛你 我的心別無所求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主我愛你 讓我更親近你</a:t>
            </a:r>
            <a:endParaRPr lang="ko-KR" alt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讓我親近你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讓我親近你</dc:title>
  <dc:creator>mary</dc:creator>
  <cp:lastModifiedBy>mary</cp:lastModifiedBy>
  <cp:revision>7</cp:revision>
  <dcterms:created xsi:type="dcterms:W3CDTF">2018-02-14T14:30:51Z</dcterms:created>
  <dcterms:modified xsi:type="dcterms:W3CDTF">2018-02-14T18:23:49Z</dcterms:modified>
</cp:coreProperties>
</file>