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4AB56-6AE4-4539-9D64-EBCFADDD253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A1147-25A7-4F7E-B3B9-8B8172AA36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誰もが必要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024336" cy="504056"/>
          </a:xfrm>
        </p:spPr>
        <p:txBody>
          <a:bodyPr>
            <a:normAutofit fontScale="90000"/>
          </a:bodyPr>
          <a:lstStyle/>
          <a:p>
            <a:r>
              <a:rPr lang="ja-JP" altLang="en-US" sz="4000" b="1" smtClean="0"/>
              <a:t>誰もが必要な</a:t>
            </a:r>
            <a:r>
              <a:rPr lang="ja-JP" altLang="en-US" b="1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5256584" cy="5328592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誰</a:t>
            </a:r>
            <a:r>
              <a:rPr lang="ja-JP" altLang="en-US" sz="2000" b="1" smtClean="0">
                <a:solidFill>
                  <a:schemeClr val="tx1"/>
                </a:solidFill>
              </a:rPr>
              <a:t>もが</a:t>
            </a:r>
            <a:r>
              <a:rPr lang="ko-KR" altLang="en-US" sz="2000" b="1" smtClean="0">
                <a:solidFill>
                  <a:schemeClr val="tx1"/>
                </a:solidFill>
              </a:rPr>
              <a:t>必要</a:t>
            </a:r>
            <a:r>
              <a:rPr lang="ja-JP" altLang="en-US" sz="2000" b="1" smtClean="0">
                <a:solidFill>
                  <a:schemeClr val="tx1"/>
                </a:solidFill>
              </a:rPr>
              <a:t>な</a:t>
            </a:r>
            <a:r>
              <a:rPr lang="ko-KR" altLang="en-US" sz="2000" b="1" smtClean="0">
                <a:solidFill>
                  <a:schemeClr val="tx1"/>
                </a:solidFill>
              </a:rPr>
              <a:t>憐</a:t>
            </a:r>
            <a:r>
              <a:rPr lang="ja-JP" altLang="en-US" sz="2000" b="1" smtClean="0">
                <a:solidFill>
                  <a:schemeClr val="tx1"/>
                </a:solidFill>
              </a:rPr>
              <a:t>み</a:t>
            </a:r>
            <a:r>
              <a:rPr lang="ko-KR" altLang="en-US" sz="2000" b="1" smtClean="0">
                <a:solidFill>
                  <a:schemeClr val="tx1"/>
                </a:solidFill>
              </a:rPr>
              <a:t>永久</a:t>
            </a:r>
            <a:r>
              <a:rPr lang="ja-JP" altLang="en-US" sz="2000" b="1" smtClean="0">
                <a:solidFill>
                  <a:schemeClr val="tx1"/>
                </a:solidFill>
              </a:rPr>
              <a:t>の</a:t>
            </a:r>
            <a:r>
              <a:rPr lang="ko-KR" altLang="en-US" sz="2000" b="1" smtClean="0">
                <a:solidFill>
                  <a:schemeClr val="tx1"/>
                </a:solidFill>
              </a:rPr>
              <a:t>愛</a:t>
            </a:r>
            <a:r>
              <a:rPr lang="ja-JP" altLang="en-US" sz="2000" b="1" smtClean="0">
                <a:solidFill>
                  <a:schemeClr val="tx1"/>
                </a:solidFill>
              </a:rPr>
              <a:t>ふりそそいで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ko-KR" altLang="en-US" sz="2000" b="1" smtClean="0">
                <a:solidFill>
                  <a:schemeClr val="tx1"/>
                </a:solidFill>
              </a:rPr>
              <a:t>誰</a:t>
            </a:r>
            <a:r>
              <a:rPr lang="ja-JP" altLang="en-US" sz="2000" b="1" smtClean="0">
                <a:solidFill>
                  <a:schemeClr val="tx1"/>
                </a:solidFill>
              </a:rPr>
              <a:t>もが</a:t>
            </a:r>
            <a:r>
              <a:rPr lang="ko-KR" altLang="en-US" sz="2000" b="1" smtClean="0">
                <a:solidFill>
                  <a:schemeClr val="tx1"/>
                </a:solidFill>
              </a:rPr>
              <a:t>必要</a:t>
            </a:r>
            <a:r>
              <a:rPr lang="ja-JP" altLang="en-US" sz="2000" b="1" smtClean="0">
                <a:solidFill>
                  <a:schemeClr val="tx1"/>
                </a:solidFill>
              </a:rPr>
              <a:t>な</a:t>
            </a:r>
            <a:r>
              <a:rPr lang="ko-KR" altLang="en-US" sz="2000" b="1" smtClean="0">
                <a:solidFill>
                  <a:schemeClr val="tx1"/>
                </a:solidFill>
              </a:rPr>
              <a:t>救</a:t>
            </a:r>
            <a:r>
              <a:rPr lang="ja-JP" altLang="en-US" sz="2000" b="1" smtClean="0">
                <a:solidFill>
                  <a:schemeClr val="tx1"/>
                </a:solidFill>
              </a:rPr>
              <a:t>いと</a:t>
            </a:r>
            <a:r>
              <a:rPr lang="ko-KR" altLang="en-US" sz="2000" b="1" smtClean="0">
                <a:solidFill>
                  <a:schemeClr val="tx1"/>
                </a:solidFill>
              </a:rPr>
              <a:t>赦</a:t>
            </a:r>
            <a:r>
              <a:rPr lang="ja-JP" altLang="en-US" sz="2000" b="1" smtClean="0">
                <a:solidFill>
                  <a:schemeClr val="tx1"/>
                </a:solidFill>
              </a:rPr>
              <a:t>しそして</a:t>
            </a:r>
            <a:r>
              <a:rPr lang="ko-KR" altLang="en-US" sz="2000" b="1" smtClean="0">
                <a:solidFill>
                  <a:schemeClr val="tx1"/>
                </a:solidFill>
              </a:rPr>
              <a:t>希望</a:t>
            </a:r>
            <a:br>
              <a:rPr lang="ko-KR" altLang="en-US" sz="2000" b="1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主</a:t>
            </a:r>
            <a:r>
              <a:rPr lang="ja-JP" altLang="en-US" sz="2000" b="1" smtClean="0">
                <a:solidFill>
                  <a:srgbClr val="FF0000"/>
                </a:solidFill>
              </a:rPr>
              <a:t>よ</a:t>
            </a:r>
            <a:r>
              <a:rPr lang="ko-KR" altLang="en-US" sz="2000" b="1" smtClean="0">
                <a:solidFill>
                  <a:srgbClr val="FF0000"/>
                </a:solidFill>
              </a:rPr>
              <a:t>救</a:t>
            </a:r>
            <a:r>
              <a:rPr lang="ja-JP" altLang="en-US" sz="2000" b="1" smtClean="0">
                <a:solidFill>
                  <a:srgbClr val="FF0000"/>
                </a:solidFill>
              </a:rPr>
              <a:t>いの</a:t>
            </a:r>
            <a:r>
              <a:rPr lang="ko-KR" altLang="en-US" sz="2000" b="1" smtClean="0">
                <a:solidFill>
                  <a:srgbClr val="FF0000"/>
                </a:solidFill>
              </a:rPr>
              <a:t>神山</a:t>
            </a:r>
            <a:r>
              <a:rPr lang="ja-JP" altLang="en-US" sz="2000" b="1" smtClean="0">
                <a:solidFill>
                  <a:srgbClr val="FF0000"/>
                </a:solidFill>
              </a:rPr>
              <a:t>も</a:t>
            </a:r>
            <a:r>
              <a:rPr lang="ko-KR" altLang="en-US" sz="2000" b="1" smtClean="0">
                <a:solidFill>
                  <a:srgbClr val="FF0000"/>
                </a:solidFill>
              </a:rPr>
              <a:t>動</a:t>
            </a:r>
            <a:r>
              <a:rPr lang="ja-JP" altLang="en-US" sz="2000" b="1" smtClean="0">
                <a:solidFill>
                  <a:srgbClr val="FF0000"/>
                </a:solidFill>
              </a:rPr>
              <a:t>かす</a:t>
            </a:r>
            <a:r>
              <a:rPr lang="ko-KR" altLang="en-US" sz="2000" b="1" smtClean="0">
                <a:solidFill>
                  <a:srgbClr val="FF0000"/>
                </a:solidFill>
              </a:rPr>
              <a:t>力強</a:t>
            </a:r>
            <a:r>
              <a:rPr lang="ja-JP" altLang="en-US" sz="2000" b="1" smtClean="0">
                <a:solidFill>
                  <a:srgbClr val="FF0000"/>
                </a:solidFill>
              </a:rPr>
              <a:t>さ</a:t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ko-KR" altLang="en-US" sz="2000" b="1" smtClean="0">
                <a:solidFill>
                  <a:srgbClr val="FF0000"/>
                </a:solidFill>
              </a:rPr>
              <a:t>救</a:t>
            </a:r>
            <a:r>
              <a:rPr lang="ja-JP" altLang="en-US" sz="2000" b="1" smtClean="0">
                <a:solidFill>
                  <a:srgbClr val="FF0000"/>
                </a:solidFill>
              </a:rPr>
              <a:t>い</a:t>
            </a:r>
            <a:r>
              <a:rPr lang="ko-KR" altLang="en-US" sz="2000" b="1" smtClean="0">
                <a:solidFill>
                  <a:srgbClr val="FF0000"/>
                </a:solidFill>
              </a:rPr>
              <a:t>生</a:t>
            </a:r>
            <a:r>
              <a:rPr lang="ja-JP" altLang="en-US" sz="2000" b="1" smtClean="0">
                <a:solidFill>
                  <a:srgbClr val="FF0000"/>
                </a:solidFill>
              </a:rPr>
              <a:t>み</a:t>
            </a:r>
            <a:r>
              <a:rPr lang="ko-KR" altLang="en-US" sz="2000" b="1" smtClean="0">
                <a:solidFill>
                  <a:srgbClr val="FF0000"/>
                </a:solidFill>
              </a:rPr>
              <a:t>出</a:t>
            </a:r>
            <a:r>
              <a:rPr lang="ja-JP" altLang="en-US" sz="2000" b="1" smtClean="0">
                <a:solidFill>
                  <a:srgbClr val="FF0000"/>
                </a:solidFill>
              </a:rPr>
              <a:t>す</a:t>
            </a:r>
            <a:r>
              <a:rPr lang="ko-KR" altLang="en-US" sz="2000" b="1" smtClean="0">
                <a:solidFill>
                  <a:srgbClr val="FF0000"/>
                </a:solidFill>
              </a:rPr>
              <a:t>主</a:t>
            </a:r>
            <a:r>
              <a:rPr lang="ja-JP" altLang="en-US" sz="2000" b="1" smtClean="0">
                <a:solidFill>
                  <a:srgbClr val="FF0000"/>
                </a:solidFill>
              </a:rPr>
              <a:t>よ イエスは</a:t>
            </a:r>
            <a:r>
              <a:rPr lang="ko-KR" altLang="en-US" sz="2000" b="1" smtClean="0">
                <a:solidFill>
                  <a:srgbClr val="FF0000"/>
                </a:solidFill>
              </a:rPr>
              <a:t>死</a:t>
            </a:r>
            <a:r>
              <a:rPr lang="ja-JP" altLang="en-US" sz="2000" b="1" smtClean="0">
                <a:solidFill>
                  <a:srgbClr val="FF0000"/>
                </a:solidFill>
              </a:rPr>
              <a:t>にも</a:t>
            </a:r>
            <a:r>
              <a:rPr lang="ko-KR" altLang="en-US" sz="2000" b="1" smtClean="0">
                <a:solidFill>
                  <a:srgbClr val="FF0000"/>
                </a:solidFill>
              </a:rPr>
              <a:t>打</a:t>
            </a:r>
            <a:r>
              <a:rPr lang="ja-JP" altLang="en-US" sz="2000" b="1" smtClean="0">
                <a:solidFill>
                  <a:srgbClr val="FF0000"/>
                </a:solidFill>
              </a:rPr>
              <a:t>ち</a:t>
            </a:r>
            <a:r>
              <a:rPr lang="ko-KR" altLang="en-US" sz="2000" b="1" smtClean="0">
                <a:solidFill>
                  <a:srgbClr val="FF0000"/>
                </a:solidFill>
              </a:rPr>
              <a:t>勝</a:t>
            </a:r>
            <a:r>
              <a:rPr lang="ja-JP" altLang="en-US" sz="2000" b="1" smtClean="0">
                <a:solidFill>
                  <a:srgbClr val="FF0000"/>
                </a:solidFill>
              </a:rPr>
              <a:t>つ</a:t>
            </a:r>
            <a:r>
              <a:rPr lang="ko-KR" altLang="en-US" sz="2000" b="1" smtClean="0">
                <a:solidFill>
                  <a:srgbClr val="FF0000"/>
                </a:solidFill>
              </a:rPr>
              <a:t>神</a:t>
            </a:r>
            <a:br>
              <a:rPr lang="ko-KR" altLang="en-US" sz="2000" b="1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私</a:t>
            </a:r>
            <a:r>
              <a:rPr lang="ja-JP" altLang="en-US" sz="2000" b="1" smtClean="0">
                <a:solidFill>
                  <a:schemeClr val="tx1"/>
                </a:solidFill>
              </a:rPr>
              <a:t>のすべてを</a:t>
            </a:r>
            <a:r>
              <a:rPr lang="ko-KR" altLang="en-US" sz="2000" b="1" smtClean="0">
                <a:solidFill>
                  <a:schemeClr val="tx1"/>
                </a:solidFill>
              </a:rPr>
              <a:t>受</a:t>
            </a:r>
            <a:r>
              <a:rPr lang="ja-JP" altLang="en-US" sz="2000" b="1" smtClean="0">
                <a:solidFill>
                  <a:schemeClr val="tx1"/>
                </a:solidFill>
              </a:rPr>
              <a:t>け</a:t>
            </a:r>
            <a:r>
              <a:rPr lang="ko-KR" altLang="en-US" sz="2000" b="1" smtClean="0">
                <a:solidFill>
                  <a:schemeClr val="tx1"/>
                </a:solidFill>
              </a:rPr>
              <a:t>入</a:t>
            </a:r>
            <a:r>
              <a:rPr lang="ja-JP" altLang="en-US" sz="2000" b="1" smtClean="0">
                <a:solidFill>
                  <a:schemeClr val="tx1"/>
                </a:solidFill>
              </a:rPr>
              <a:t>れ</a:t>
            </a:r>
            <a:r>
              <a:rPr lang="ko-KR" altLang="en-US" sz="2000" b="1" smtClean="0">
                <a:solidFill>
                  <a:schemeClr val="tx1"/>
                </a:solidFill>
              </a:rPr>
              <a:t>再</a:t>
            </a:r>
            <a:r>
              <a:rPr lang="ja-JP" altLang="en-US" sz="2000" b="1" smtClean="0">
                <a:solidFill>
                  <a:schemeClr val="tx1"/>
                </a:solidFill>
              </a:rPr>
              <a:t>び</a:t>
            </a:r>
            <a:r>
              <a:rPr lang="ko-KR" altLang="en-US" sz="2000" b="1" smtClean="0">
                <a:solidFill>
                  <a:schemeClr val="tx1"/>
                </a:solidFill>
              </a:rPr>
              <a:t>満</a:t>
            </a:r>
            <a:r>
              <a:rPr lang="ja-JP" altLang="en-US" sz="2000" b="1" smtClean="0">
                <a:solidFill>
                  <a:schemeClr val="tx1"/>
                </a:solidFill>
              </a:rPr>
              <a:t>たされる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ko-KR" altLang="en-US" sz="2000" b="1" smtClean="0">
                <a:solidFill>
                  <a:schemeClr val="tx1"/>
                </a:solidFill>
              </a:rPr>
              <a:t>命</a:t>
            </a:r>
            <a:r>
              <a:rPr lang="ja-JP" altLang="en-US" sz="2000" b="1" smtClean="0">
                <a:solidFill>
                  <a:schemeClr val="tx1"/>
                </a:solidFill>
              </a:rPr>
              <a:t>をささげてついてゆきたいすべてゆだね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光</a:t>
            </a:r>
            <a:r>
              <a:rPr lang="ja-JP" altLang="en-US" sz="2000" b="1" smtClean="0">
                <a:solidFill>
                  <a:schemeClr val="tx1"/>
                </a:solidFill>
              </a:rPr>
              <a:t>を</a:t>
            </a:r>
            <a:r>
              <a:rPr lang="ko-KR" altLang="en-US" sz="2000" b="1" smtClean="0">
                <a:solidFill>
                  <a:schemeClr val="tx1"/>
                </a:solidFill>
              </a:rPr>
              <a:t>輝</a:t>
            </a:r>
            <a:r>
              <a:rPr lang="ja-JP" altLang="en-US" sz="2000" b="1" smtClean="0">
                <a:solidFill>
                  <a:schemeClr val="tx1"/>
                </a:solidFill>
              </a:rPr>
              <a:t>かせ（</a:t>
            </a:r>
            <a:r>
              <a:rPr lang="ko-KR" altLang="en-US" sz="2000" b="1" smtClean="0">
                <a:solidFill>
                  <a:schemeClr val="tx1"/>
                </a:solidFill>
              </a:rPr>
              <a:t>歌</a:t>
            </a:r>
            <a:r>
              <a:rPr lang="ja-JP" altLang="en-US" sz="2000" b="1" smtClean="0">
                <a:solidFill>
                  <a:schemeClr val="tx1"/>
                </a:solidFill>
              </a:rPr>
              <a:t>おう）</a:t>
            </a:r>
            <a:br>
              <a:rPr lang="ja-JP" altLang="en-US" sz="2000" b="1" smtClean="0">
                <a:solidFill>
                  <a:schemeClr val="tx1"/>
                </a:solidFill>
              </a:rPr>
            </a:br>
            <a:r>
              <a:rPr lang="ko-KR" altLang="en-US" sz="2000" b="1" smtClean="0">
                <a:solidFill>
                  <a:schemeClr val="tx1"/>
                </a:solidFill>
              </a:rPr>
              <a:t>栄光</a:t>
            </a:r>
            <a:r>
              <a:rPr lang="ja-JP" altLang="en-US" sz="2000" b="1" smtClean="0">
                <a:solidFill>
                  <a:schemeClr val="tx1"/>
                </a:solidFill>
              </a:rPr>
              <a:t>の</a:t>
            </a:r>
            <a:r>
              <a:rPr lang="ko-KR" altLang="en-US" sz="2000" b="1" smtClean="0">
                <a:solidFill>
                  <a:schemeClr val="tx1"/>
                </a:solidFill>
              </a:rPr>
              <a:t>主</a:t>
            </a:r>
            <a:r>
              <a:rPr lang="ja-JP" altLang="en-US" sz="2000" b="1" smtClean="0">
                <a:solidFill>
                  <a:schemeClr val="tx1"/>
                </a:solidFill>
              </a:rPr>
              <a:t>に</a:t>
            </a:r>
            <a:r>
              <a:rPr lang="ko-KR" altLang="en-US" sz="2000" b="1" smtClean="0">
                <a:solidFill>
                  <a:schemeClr val="tx1"/>
                </a:solidFill>
              </a:rPr>
              <a:t>向</a:t>
            </a:r>
            <a:r>
              <a:rPr lang="ja-JP" altLang="en-US" sz="2000" b="1" smtClean="0">
                <a:solidFill>
                  <a:schemeClr val="tx1"/>
                </a:solidFill>
              </a:rPr>
              <a:t>かい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誰もが必要な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誰もが必要な </dc:title>
  <dc:creator>mary</dc:creator>
  <cp:lastModifiedBy>mary</cp:lastModifiedBy>
  <cp:revision>4</cp:revision>
  <dcterms:created xsi:type="dcterms:W3CDTF">2018-02-16T23:58:30Z</dcterms:created>
  <dcterms:modified xsi:type="dcterms:W3CDTF">2018-02-17T14:27:25Z</dcterms:modified>
</cp:coreProperties>
</file>