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DE0A-C3F9-443E-8CB2-C597C97CE5C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DDEC5-697B-4418-A305-5F5B77E12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DE0A-C3F9-443E-8CB2-C597C97CE5C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DDEC5-697B-4418-A305-5F5B77E12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DE0A-C3F9-443E-8CB2-C597C97CE5C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DDEC5-697B-4418-A305-5F5B77E12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DE0A-C3F9-443E-8CB2-C597C97CE5C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DDEC5-697B-4418-A305-5F5B77E12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DE0A-C3F9-443E-8CB2-C597C97CE5C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DDEC5-697B-4418-A305-5F5B77E12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DE0A-C3F9-443E-8CB2-C597C97CE5C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DDEC5-697B-4418-A305-5F5B77E12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DE0A-C3F9-443E-8CB2-C597C97CE5C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DDEC5-697B-4418-A305-5F5B77E12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DE0A-C3F9-443E-8CB2-C597C97CE5C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DDEC5-697B-4418-A305-5F5B77E12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DE0A-C3F9-443E-8CB2-C597C97CE5C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DDEC5-697B-4418-A305-5F5B77E12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DE0A-C3F9-443E-8CB2-C597C97CE5C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DDEC5-697B-4418-A305-5F5B77E12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DE0A-C3F9-443E-8CB2-C597C97CE5C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DDEC5-697B-4418-A305-5F5B77E12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4DE0A-C3F9-443E-8CB2-C597C97CE5C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DDEC5-697B-4418-A305-5F5B77E121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약할때 강함되시네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842520" y="476672"/>
            <a:ext cx="4301480" cy="62234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私のすべ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2880320" cy="362471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私</a:t>
            </a:r>
            <a:r>
              <a:rPr lang="ja-JP" altLang="en-US" b="1" smtClean="0"/>
              <a:t>のすべて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3168352" cy="5860032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弱</a:t>
            </a:r>
            <a:r>
              <a:rPr lang="ja-JP" altLang="en-US" sz="1800" b="1">
                <a:solidFill>
                  <a:schemeClr val="tx1"/>
                </a:solidFill>
              </a:rPr>
              <a:t>さの</a:t>
            </a:r>
            <a:r>
              <a:rPr lang="ko-KR" altLang="en-US" sz="1800" b="1">
                <a:solidFill>
                  <a:schemeClr val="tx1"/>
                </a:solidFill>
              </a:rPr>
              <a:t>中</a:t>
            </a:r>
            <a:r>
              <a:rPr lang="ja-JP" altLang="en-US" sz="1800" b="1">
                <a:solidFill>
                  <a:schemeClr val="tx1"/>
                </a:solidFill>
              </a:rPr>
              <a:t>にもあなたの</a:t>
            </a:r>
            <a:r>
              <a:rPr lang="ko-KR" altLang="en-US" sz="1800" b="1">
                <a:solidFill>
                  <a:schemeClr val="tx1"/>
                </a:solidFill>
              </a:rPr>
              <a:t>力</a:t>
            </a:r>
            <a:r>
              <a:rPr lang="ja-JP" altLang="en-US" sz="1800" b="1">
                <a:solidFill>
                  <a:schemeClr val="tx1"/>
                </a:solidFill>
              </a:rPr>
              <a:t>が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私</a:t>
            </a:r>
            <a:r>
              <a:rPr lang="ja-JP" altLang="en-US" sz="1800" b="1">
                <a:solidFill>
                  <a:schemeClr val="tx1"/>
                </a:solidFill>
              </a:rPr>
              <a:t>のすべて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私</a:t>
            </a:r>
            <a:r>
              <a:rPr lang="ja-JP" altLang="en-US" sz="1800" b="1">
                <a:solidFill>
                  <a:schemeClr val="tx1"/>
                </a:solidFill>
              </a:rPr>
              <a:t>の</a:t>
            </a:r>
            <a:r>
              <a:rPr lang="ko-KR" altLang="en-US" sz="1800" b="1">
                <a:solidFill>
                  <a:schemeClr val="tx1"/>
                </a:solidFill>
              </a:rPr>
              <a:t>宝</a:t>
            </a:r>
            <a:r>
              <a:rPr lang="ja-JP" altLang="en-US" sz="1800" b="1">
                <a:solidFill>
                  <a:schemeClr val="tx1"/>
                </a:solidFill>
              </a:rPr>
              <a:t>はあなたただ</a:t>
            </a:r>
            <a:r>
              <a:rPr lang="ko-KR" altLang="en-US" sz="1800" b="1">
                <a:solidFill>
                  <a:schemeClr val="tx1"/>
                </a:solidFill>
              </a:rPr>
              <a:t>一人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あ</a:t>
            </a:r>
            <a:r>
              <a:rPr lang="ja-JP" altLang="en-US" sz="1800" b="1">
                <a:solidFill>
                  <a:schemeClr val="tx1"/>
                </a:solidFill>
              </a:rPr>
              <a:t>なたがすべて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 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主</a:t>
            </a:r>
            <a:r>
              <a:rPr lang="ja-JP" altLang="en-US" sz="1800" b="1">
                <a:solidFill>
                  <a:schemeClr val="tx1"/>
                </a:solidFill>
              </a:rPr>
              <a:t>のうちの</a:t>
            </a:r>
            <a:r>
              <a:rPr lang="ko-KR" altLang="en-US" sz="1800" b="1">
                <a:solidFill>
                  <a:schemeClr val="tx1"/>
                </a:solidFill>
              </a:rPr>
              <a:t>宝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私</a:t>
            </a:r>
            <a:r>
              <a:rPr lang="ja-JP" altLang="en-US" sz="1800" b="1">
                <a:solidFill>
                  <a:schemeClr val="tx1"/>
                </a:solidFill>
              </a:rPr>
              <a:t>は</a:t>
            </a:r>
            <a:r>
              <a:rPr lang="ko-KR" altLang="en-US" sz="1800" b="1">
                <a:solidFill>
                  <a:schemeClr val="tx1"/>
                </a:solidFill>
              </a:rPr>
              <a:t>放</a:t>
            </a:r>
            <a:r>
              <a:rPr lang="ja-JP" altLang="en-US" sz="1800" b="1">
                <a:solidFill>
                  <a:schemeClr val="tx1"/>
                </a:solidFill>
              </a:rPr>
              <a:t>せない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主</a:t>
            </a:r>
            <a:r>
              <a:rPr lang="ja-JP" altLang="en-US" sz="1800" b="1">
                <a:solidFill>
                  <a:schemeClr val="tx1"/>
                </a:solidFill>
              </a:rPr>
              <a:t>は</a:t>
            </a:r>
            <a:r>
              <a:rPr lang="ko-KR" altLang="en-US" sz="1800" b="1">
                <a:solidFill>
                  <a:schemeClr val="tx1"/>
                </a:solidFill>
              </a:rPr>
              <a:t>我</a:t>
            </a:r>
            <a:r>
              <a:rPr lang="ja-JP" altLang="en-US" sz="1800" b="1">
                <a:solidFill>
                  <a:schemeClr val="tx1"/>
                </a:solidFill>
              </a:rPr>
              <a:t>がすべて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 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イ</a:t>
            </a:r>
            <a:r>
              <a:rPr lang="ja-JP" altLang="en-US" sz="1800" b="1">
                <a:solidFill>
                  <a:srgbClr val="FF0000"/>
                </a:solidFill>
              </a:rPr>
              <a:t>エス</a:t>
            </a:r>
            <a:r>
              <a:rPr lang="ko-KR" altLang="en-US" sz="1800" b="1">
                <a:solidFill>
                  <a:srgbClr val="FF0000"/>
                </a:solidFill>
              </a:rPr>
              <a:t>神</a:t>
            </a:r>
            <a:r>
              <a:rPr lang="ja-JP" altLang="en-US" sz="1800" b="1">
                <a:solidFill>
                  <a:srgbClr val="FF0000"/>
                </a:solidFill>
              </a:rPr>
              <a:t>の</a:t>
            </a:r>
            <a:r>
              <a:rPr lang="ko-KR" altLang="en-US" sz="1800" b="1">
                <a:solidFill>
                  <a:srgbClr val="FF0000"/>
                </a:solidFill>
              </a:rPr>
              <a:t>小羊</a:t>
            </a:r>
            <a:r>
              <a:rPr lang="ja-JP" altLang="en-US" sz="1800" b="1">
                <a:solidFill>
                  <a:srgbClr val="FF0000"/>
                </a:solidFill>
              </a:rPr>
              <a:t>よ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そ</a:t>
            </a:r>
            <a:r>
              <a:rPr lang="ja-JP" altLang="en-US" sz="1800" b="1">
                <a:solidFill>
                  <a:srgbClr val="FF0000"/>
                </a:solidFill>
              </a:rPr>
              <a:t>の</a:t>
            </a:r>
            <a:r>
              <a:rPr lang="ko-KR" altLang="en-US" sz="1800" b="1">
                <a:solidFill>
                  <a:srgbClr val="FF0000"/>
                </a:solidFill>
              </a:rPr>
              <a:t>御名</a:t>
            </a:r>
            <a:r>
              <a:rPr lang="ja-JP" altLang="en-US" sz="1800" b="1">
                <a:solidFill>
                  <a:srgbClr val="FF0000"/>
                </a:solidFill>
              </a:rPr>
              <a:t>を</a:t>
            </a:r>
            <a:r>
              <a:rPr lang="ko-KR" altLang="en-US" sz="1800" b="1">
                <a:solidFill>
                  <a:srgbClr val="FF0000"/>
                </a:solidFill>
              </a:rPr>
              <a:t>讃</a:t>
            </a:r>
            <a:r>
              <a:rPr lang="ja-JP" altLang="en-US" sz="1800" b="1">
                <a:solidFill>
                  <a:srgbClr val="FF0000"/>
                </a:solidFill>
              </a:rPr>
              <a:t>えよう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 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私</a:t>
            </a:r>
            <a:r>
              <a:rPr lang="ja-JP" altLang="en-US" sz="1800" b="1">
                <a:solidFill>
                  <a:schemeClr val="tx1"/>
                </a:solidFill>
              </a:rPr>
              <a:t>の</a:t>
            </a:r>
            <a:r>
              <a:rPr lang="ko-KR" altLang="en-US" sz="1800" b="1">
                <a:solidFill>
                  <a:schemeClr val="tx1"/>
                </a:solidFill>
              </a:rPr>
              <a:t>罪</a:t>
            </a:r>
            <a:r>
              <a:rPr lang="ja-JP" altLang="en-US" sz="1800" b="1">
                <a:solidFill>
                  <a:schemeClr val="tx1"/>
                </a:solidFill>
              </a:rPr>
              <a:t>とは</a:t>
            </a:r>
            <a:r>
              <a:rPr lang="ko-KR" altLang="en-US" sz="1800" b="1">
                <a:solidFill>
                  <a:schemeClr val="tx1"/>
                </a:solidFill>
              </a:rPr>
              <a:t>十字架</a:t>
            </a:r>
            <a:r>
              <a:rPr lang="ja-JP" altLang="en-US" sz="1800" b="1">
                <a:solidFill>
                  <a:schemeClr val="tx1"/>
                </a:solidFill>
              </a:rPr>
              <a:t>で</a:t>
            </a:r>
            <a:r>
              <a:rPr lang="ko-KR" altLang="en-US" sz="1800" b="1">
                <a:solidFill>
                  <a:schemeClr val="tx1"/>
                </a:solidFill>
              </a:rPr>
              <a:t>許</a:t>
            </a:r>
            <a:r>
              <a:rPr lang="ja-JP" altLang="en-US" sz="1800" b="1">
                <a:solidFill>
                  <a:schemeClr val="tx1"/>
                </a:solidFill>
              </a:rPr>
              <a:t>した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私</a:t>
            </a:r>
            <a:r>
              <a:rPr lang="ja-JP" altLang="en-US" sz="1800" b="1">
                <a:solidFill>
                  <a:schemeClr val="tx1"/>
                </a:solidFill>
              </a:rPr>
              <a:t>のすべて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愁</a:t>
            </a:r>
            <a:r>
              <a:rPr lang="ja-JP" altLang="en-US" sz="1800" b="1">
                <a:solidFill>
                  <a:schemeClr val="tx1"/>
                </a:solidFill>
              </a:rPr>
              <a:t>いも</a:t>
            </a:r>
            <a:r>
              <a:rPr lang="ko-KR" altLang="en-US" sz="1800" b="1">
                <a:solidFill>
                  <a:schemeClr val="tx1"/>
                </a:solidFill>
              </a:rPr>
              <a:t>渇</a:t>
            </a:r>
            <a:r>
              <a:rPr lang="ja-JP" altLang="en-US" sz="1800" b="1">
                <a:solidFill>
                  <a:schemeClr val="tx1"/>
                </a:solidFill>
              </a:rPr>
              <a:t>きも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癒</a:t>
            </a:r>
            <a:r>
              <a:rPr lang="ja-JP" altLang="en-US" sz="1800" b="1">
                <a:solidFill>
                  <a:schemeClr val="tx1"/>
                </a:solidFill>
              </a:rPr>
              <a:t>してくださる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あ</a:t>
            </a:r>
            <a:r>
              <a:rPr lang="ja-JP" altLang="en-US" sz="1800" b="1">
                <a:solidFill>
                  <a:schemeClr val="tx1"/>
                </a:solidFill>
              </a:rPr>
              <a:t>なたがすべ</a:t>
            </a:r>
            <a:r>
              <a:rPr lang="ja-JP" altLang="en-US" sz="1800" b="1" smtClean="0">
                <a:solidFill>
                  <a:schemeClr val="tx1"/>
                </a:solidFill>
              </a:rPr>
              <a:t>て</a:t>
            </a:r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イエス神の小羊よ</a:t>
            </a:r>
            <a:r>
              <a:rPr lang="ja-JP" altLang="en-US" sz="1800" b="1" smtClean="0">
                <a:solidFill>
                  <a:schemeClr val="tx1"/>
                </a:solidFill>
              </a:rPr>
              <a:t/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そ</a:t>
            </a:r>
            <a:r>
              <a:rPr lang="ja-JP" altLang="en-US" sz="1800" b="1" smtClean="0">
                <a:solidFill>
                  <a:schemeClr val="tx1"/>
                </a:solidFill>
              </a:rPr>
              <a:t>の御名を讃えよう</a:t>
            </a:r>
            <a:endParaRPr lang="ja-JP" altLang="en-US" sz="1800" b="1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私のすべて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主はわたしのすべて</dc:title>
  <dc:creator>mary</dc:creator>
  <cp:lastModifiedBy>mary</cp:lastModifiedBy>
  <cp:revision>8</cp:revision>
  <dcterms:created xsi:type="dcterms:W3CDTF">2018-02-22T04:27:49Z</dcterms:created>
  <dcterms:modified xsi:type="dcterms:W3CDTF">2018-02-28T02:21:14Z</dcterms:modified>
</cp:coreProperties>
</file>