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E6614-CDE9-4AC9-A7D3-3957F3B15BE0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FD5B2A-3390-4F87-855C-D45A3E61CF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약할때 강함되시네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72000" y="908720"/>
            <a:ext cx="3869432" cy="5181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祢是我的一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332656"/>
            <a:ext cx="3312368" cy="650503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latin typeface="HY견고딕" pitchFamily="18" charset="-127"/>
                <a:ea typeface="HY견고딕" pitchFamily="18" charset="-127"/>
              </a:rPr>
              <a:t>祢是我的一切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412776"/>
            <a:ext cx="2304256" cy="432048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zh-TW" altLang="en-US" b="1" dirty="0" smtClean="0">
                <a:solidFill>
                  <a:schemeClr val="tx1"/>
                </a:solidFill>
              </a:rPr>
              <a:t>你是我依靠的力量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你是我尋求的保藏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你是我的一切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你好比貴重的珍寶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我怎能放棄你不要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你是我的一切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algn="l"/>
            <a:endParaRPr lang="en-US" altLang="zh-TW" b="1" dirty="0" smtClean="0">
              <a:solidFill>
                <a:schemeClr val="tx1"/>
              </a:solidFill>
            </a:endParaRPr>
          </a:p>
          <a:p>
            <a:pPr algn="l"/>
            <a:endParaRPr lang="zh-TW" altLang="en-US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b="1" dirty="0" smtClean="0">
                <a:solidFill>
                  <a:srgbClr val="FF0000"/>
                </a:solidFill>
              </a:rPr>
              <a:t>耶穌神羔羊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配得大讚美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pPr algn="l"/>
            <a:endParaRPr lang="en-US" altLang="zh-TW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b="1" dirty="0" smtClean="0">
                <a:solidFill>
                  <a:schemeClr val="tx1"/>
                </a:solidFill>
              </a:rPr>
              <a:t/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擔當我罪債和羞辱，   </a:t>
            </a:r>
            <a:r>
              <a:rPr lang="zh-TW" altLang="en-US" b="1" dirty="0" smtClean="0">
                <a:solidFill>
                  <a:schemeClr val="tx1"/>
                </a:solidFill>
              </a:rPr>
              <a:t>死</a:t>
            </a:r>
            <a:r>
              <a:rPr lang="zh-TW" altLang="en-US" b="1" dirty="0" smtClean="0">
                <a:solidFill>
                  <a:schemeClr val="tx1"/>
                </a:solidFill>
              </a:rPr>
              <a:t>裡復活我蒙救贖，  </a:t>
            </a:r>
            <a:r>
              <a:rPr lang="zh-TW" altLang="en-US" b="1" dirty="0" smtClean="0">
                <a:solidFill>
                  <a:schemeClr val="tx1"/>
                </a:solidFill>
              </a:rPr>
              <a:t>   </a:t>
            </a:r>
            <a:r>
              <a:rPr lang="zh-TW" altLang="en-US" b="1" dirty="0" smtClean="0">
                <a:solidFill>
                  <a:schemeClr val="tx1"/>
                </a:solidFill>
              </a:rPr>
              <a:t>你是我的一切。</a:t>
            </a:r>
            <a:br>
              <a:rPr lang="zh-TW" altLang="en-US" b="1" dirty="0" smtClean="0">
                <a:solidFill>
                  <a:schemeClr val="tx1"/>
                </a:solidFill>
              </a:rPr>
            </a:br>
            <a:r>
              <a:rPr lang="zh-TW" altLang="en-US" b="1" dirty="0" smtClean="0">
                <a:solidFill>
                  <a:schemeClr val="tx1"/>
                </a:solidFill>
              </a:rPr>
              <a:t>當我跌倒你扶持我，  </a:t>
            </a:r>
            <a:r>
              <a:rPr lang="zh-TW" altLang="en-US" b="1" dirty="0" smtClean="0">
                <a:solidFill>
                  <a:schemeClr val="tx1"/>
                </a:solidFill>
              </a:rPr>
              <a:t>當</a:t>
            </a:r>
            <a:r>
              <a:rPr lang="zh-TW" altLang="en-US" b="1" dirty="0" smtClean="0">
                <a:solidFill>
                  <a:schemeClr val="tx1"/>
                </a:solidFill>
              </a:rPr>
              <a:t>我乾渴你充滿我，    </a:t>
            </a:r>
            <a:r>
              <a:rPr lang="zh-TW" altLang="en-US" b="1" dirty="0" smtClean="0">
                <a:solidFill>
                  <a:schemeClr val="tx1"/>
                </a:solidFill>
              </a:rPr>
              <a:t>    </a:t>
            </a:r>
            <a:r>
              <a:rPr lang="zh-TW" altLang="en-US" b="1" dirty="0" smtClean="0">
                <a:solidFill>
                  <a:schemeClr val="tx1"/>
                </a:solidFill>
              </a:rPr>
              <a:t>你是我的一</a:t>
            </a:r>
            <a:r>
              <a:rPr lang="zh-TW" altLang="en-US" b="1" dirty="0" smtClean="0">
                <a:solidFill>
                  <a:schemeClr val="tx1"/>
                </a:solidFill>
              </a:rPr>
              <a:t>切        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14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祢是我的一切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祢是我的一切</dc:title>
  <dc:creator>mary</dc:creator>
  <cp:lastModifiedBy>mary</cp:lastModifiedBy>
  <cp:revision>6</cp:revision>
  <dcterms:created xsi:type="dcterms:W3CDTF">2018-02-22T04:56:29Z</dcterms:created>
  <dcterms:modified xsi:type="dcterms:W3CDTF">2018-02-27T20:37:45Z</dcterms:modified>
</cp:coreProperties>
</file>