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E6372-A6BD-4289-8DF2-43760BC0663B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99F3-4986-41F0-B395-09B3FADE54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每一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16632"/>
            <a:ext cx="1944216" cy="5486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每一天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752528" cy="5400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/>
                </a:solidFill>
              </a:rPr>
              <a:t>每一天所度過的每一刻，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我得著能力勝過試煉；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我倚靠天父周詳的供應，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我不用再恐慌與掛念。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祂的心極仁慈無可測度，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祂每天都有最好安排，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不論憂或喜祂慈愛顯明，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勞苦中祂賜安泰。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/>
                </a:solidFill>
              </a:rPr>
              <a:t/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每一天主自己與我相親，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每時刻賜下格外憐憫；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我掛慮主願安慰與擔當，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祂的名為策士與權能。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祂保護祂的兒女與珍寶，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祂熱心必要成全這事，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「你日子如何，力量也如何」──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這是祂向我應許。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每一天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每一天</dc:title>
  <dc:creator>mary</dc:creator>
  <cp:lastModifiedBy>mary</cp:lastModifiedBy>
  <cp:revision>3</cp:revision>
  <dcterms:created xsi:type="dcterms:W3CDTF">2018-02-10T15:44:39Z</dcterms:created>
  <dcterms:modified xsi:type="dcterms:W3CDTF">2018-02-10T16:26:32Z</dcterms:modified>
</cp:coreProperties>
</file>