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B24C7-8D0A-44D5-A17F-BD92B73EDD00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12F7F-585D-4694-AEA4-94864C3D11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, you're the sweetest name of all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最甜美的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260648"/>
            <a:ext cx="2736304" cy="576064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最甜美的名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3312368" cy="525658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耶穌，祢的名是最甜美，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耶穌，每當我呼求祢垂聽，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啊！耶穌，當我跌倒祢必扶持，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祢是甜美、最甜美的聖名。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/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耶穌，我歌唱讚美祢名，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耶穌，祢是始終永恆不變，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啊！耶穌，祢死為我脫離罪愆，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祢是甜美、最甜美的聖名。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/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耶穌，祢是王快要再來，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耶穌，我們都需要祢慈愛，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啊！耶穌，我們高聲歌唱讚美，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祢是甜美、最甜美的聖名。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最甜美的名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最甜美的名</dc:title>
  <dc:creator>mary</dc:creator>
  <cp:lastModifiedBy>mary</cp:lastModifiedBy>
  <cp:revision>10</cp:revision>
  <dcterms:created xsi:type="dcterms:W3CDTF">2018-02-10T21:36:19Z</dcterms:created>
  <dcterms:modified xsi:type="dcterms:W3CDTF">2018-02-22T15:31:58Z</dcterms:modified>
</cp:coreProperties>
</file>