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5BBF-72BE-47D6-B8BB-C3601F413D3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FDD33-9494-4D7A-AFA1-2B427E12C3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的靈讚美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168352" cy="650503"/>
          </a:xfrm>
        </p:spPr>
        <p:txBody>
          <a:bodyPr>
            <a:noAutofit/>
          </a:bodyPr>
          <a:lstStyle/>
          <a:p>
            <a:r>
              <a:rPr lang="zh-TW" altLang="en-US" sz="3600" b="1" dirty="0"/>
              <a:t>我的靈讚美你</a:t>
            </a:r>
            <a:r>
              <a:rPr lang="zh-CN" alt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2664296" cy="6309320"/>
          </a:xfrm>
        </p:spPr>
        <p:txBody>
          <a:bodyPr>
            <a:noAutofit/>
          </a:bodyPr>
          <a:lstStyle/>
          <a:p>
            <a:pPr algn="l"/>
            <a:r>
              <a:rPr lang="en-US" altLang="zh-TW" sz="1400" b="1" dirty="0" smtClean="0">
                <a:solidFill>
                  <a:srgbClr val="FF0000"/>
                </a:solidFill>
              </a:rPr>
              <a:t>Chorus</a:t>
            </a:r>
            <a:r>
              <a:rPr lang="en-US" altLang="zh-TW" sz="1400" b="1" dirty="0">
                <a:solidFill>
                  <a:srgbClr val="FF0000"/>
                </a:solidFill>
              </a:rPr>
              <a:t/>
            </a:r>
            <a:br>
              <a:rPr lang="en-US" altLang="zh-TW" sz="1400" b="1" dirty="0">
                <a:solidFill>
                  <a:srgbClr val="FF0000"/>
                </a:solidFill>
              </a:rPr>
            </a:br>
            <a:r>
              <a:rPr lang="zh-TW" altLang="en-US" sz="1400" b="1" dirty="0">
                <a:solidFill>
                  <a:srgbClr val="FF0000"/>
                </a:solidFill>
              </a:rPr>
              <a:t>我的靈 讚美你</a:t>
            </a:r>
            <a:br>
              <a:rPr lang="zh-TW" altLang="en-US" sz="1400" b="1" dirty="0">
                <a:solidFill>
                  <a:srgbClr val="FF0000"/>
                </a:solidFill>
              </a:rPr>
            </a:br>
            <a:r>
              <a:rPr lang="zh-TW" altLang="en-US" sz="1400" b="1" dirty="0">
                <a:solidFill>
                  <a:srgbClr val="FF0000"/>
                </a:solidFill>
              </a:rPr>
              <a:t>靈，魂和我</a:t>
            </a:r>
            <a:br>
              <a:rPr lang="zh-TW" altLang="en-US" sz="1400" b="1" dirty="0">
                <a:solidFill>
                  <a:srgbClr val="FF0000"/>
                </a:solidFill>
              </a:rPr>
            </a:br>
            <a:r>
              <a:rPr lang="zh-TW" altLang="en-US" sz="1400" b="1" dirty="0">
                <a:solidFill>
                  <a:srgbClr val="FF0000"/>
                </a:solidFill>
              </a:rPr>
              <a:t>讚美你的聖名</a:t>
            </a:r>
            <a:br>
              <a:rPr lang="zh-TW" altLang="en-US" sz="1400" b="1" dirty="0">
                <a:solidFill>
                  <a:srgbClr val="FF0000"/>
                </a:solidFill>
              </a:rPr>
            </a:br>
            <a:r>
              <a:rPr lang="zh-TW" altLang="en-US" sz="1400" b="1" dirty="0" smtClean="0">
                <a:solidFill>
                  <a:srgbClr val="FF0000"/>
                </a:solidFill>
              </a:rPr>
              <a:t>像</a:t>
            </a:r>
            <a:r>
              <a:rPr lang="zh-TW" altLang="en-US" sz="1400" b="1" dirty="0">
                <a:solidFill>
                  <a:srgbClr val="FF0000"/>
                </a:solidFill>
              </a:rPr>
              <a:t>第一次開口</a:t>
            </a:r>
            <a:br>
              <a:rPr lang="zh-TW" altLang="en-US" sz="1400" b="1" dirty="0">
                <a:solidFill>
                  <a:srgbClr val="FF0000"/>
                </a:solidFill>
              </a:rPr>
            </a:br>
            <a:r>
              <a:rPr lang="zh-TW" altLang="en-US" sz="1400" b="1" dirty="0">
                <a:solidFill>
                  <a:srgbClr val="FF0000"/>
                </a:solidFill>
              </a:rPr>
              <a:t>靈，魂，我</a:t>
            </a:r>
            <a:br>
              <a:rPr lang="zh-TW" altLang="en-US" sz="1400" b="1" dirty="0">
                <a:solidFill>
                  <a:srgbClr val="FF0000"/>
                </a:solidFill>
              </a:rPr>
            </a:br>
            <a:r>
              <a:rPr lang="zh-TW" altLang="en-US" sz="1400" b="1" dirty="0">
                <a:solidFill>
                  <a:srgbClr val="FF0000"/>
                </a:solidFill>
              </a:rPr>
              <a:t>要讚美你的聖名</a:t>
            </a:r>
            <a:br>
              <a:rPr lang="zh-TW" altLang="en-US" sz="1400" b="1" dirty="0">
                <a:solidFill>
                  <a:srgbClr val="FF0000"/>
                </a:solidFill>
              </a:rPr>
            </a:br>
            <a:r>
              <a:rPr lang="zh-TW" altLang="en-US" sz="1400" b="1" dirty="0"/>
              <a:t/>
            </a:r>
            <a:br>
              <a:rPr lang="zh-TW" altLang="en-US" sz="1400" b="1" dirty="0"/>
            </a:br>
            <a:r>
              <a:rPr lang="zh-TW" altLang="en-US" sz="1400" b="1" dirty="0"/>
              <a:t/>
            </a:r>
            <a:br>
              <a:rPr lang="zh-TW" altLang="en-US" sz="1400" b="1" dirty="0"/>
            </a:br>
            <a:r>
              <a:rPr lang="en-US" altLang="zh-TW" sz="1400" b="1" dirty="0">
                <a:solidFill>
                  <a:schemeClr val="tx1"/>
                </a:solidFill>
              </a:rPr>
              <a:t>verse 1</a:t>
            </a:r>
            <a:br>
              <a:rPr lang="en-US" altLang="zh-TW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太阳升起 新的一天來臨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又是時候 唱你的歌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不</a:t>
            </a:r>
            <a:r>
              <a:rPr lang="zh-TW" altLang="en-US" sz="1400" b="1" dirty="0">
                <a:solidFill>
                  <a:schemeClr val="tx1"/>
                </a:solidFill>
              </a:rPr>
              <a:t>管發生過什麼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不管接下來如何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讓我在黃昏前 在讚美神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en-US" altLang="zh-TW" sz="1400" b="1" dirty="0">
                <a:solidFill>
                  <a:schemeClr val="tx1"/>
                </a:solidFill>
              </a:rPr>
              <a:t/>
            </a:r>
            <a:br>
              <a:rPr lang="en-US" altLang="zh-TW" sz="1400" b="1" dirty="0">
                <a:solidFill>
                  <a:schemeClr val="tx1"/>
                </a:solidFill>
              </a:rPr>
            </a:br>
            <a:r>
              <a:rPr lang="en-US" altLang="zh-TW" sz="1400" b="1" dirty="0">
                <a:solidFill>
                  <a:schemeClr val="tx1"/>
                </a:solidFill>
              </a:rPr>
              <a:t/>
            </a:r>
            <a:br>
              <a:rPr lang="en-US" altLang="zh-TW" sz="1400" b="1" dirty="0">
                <a:solidFill>
                  <a:schemeClr val="tx1"/>
                </a:solidFill>
              </a:rPr>
            </a:br>
            <a:r>
              <a:rPr lang="en-US" altLang="zh-TW" sz="1400" b="1" dirty="0">
                <a:solidFill>
                  <a:schemeClr val="tx1"/>
                </a:solidFill>
              </a:rPr>
              <a:t>verse 2</a:t>
            </a:r>
            <a:br>
              <a:rPr lang="en-US" altLang="zh-TW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你充滿愛 又不輕易發怒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你名偉大 心和意 善良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因</a:t>
            </a:r>
            <a:r>
              <a:rPr lang="zh-TW" altLang="en-US" sz="1400" b="1" dirty="0">
                <a:solidFill>
                  <a:schemeClr val="tx1"/>
                </a:solidFill>
              </a:rPr>
              <a:t>你 的美善 我願繼續歌唱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一萬個理由 也解釋不完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en-US" altLang="zh-TW" sz="1400" b="1" dirty="0">
                <a:solidFill>
                  <a:schemeClr val="tx1"/>
                </a:solidFill>
              </a:rPr>
              <a:t/>
            </a:r>
            <a:br>
              <a:rPr lang="en-US" altLang="zh-TW" sz="1400" b="1" dirty="0">
                <a:solidFill>
                  <a:schemeClr val="tx1"/>
                </a:solidFill>
              </a:rPr>
            </a:br>
            <a:r>
              <a:rPr lang="en-US" altLang="zh-TW" sz="1400" b="1" dirty="0">
                <a:solidFill>
                  <a:schemeClr val="tx1"/>
                </a:solidFill>
              </a:rPr>
              <a:t/>
            </a:r>
            <a:br>
              <a:rPr lang="en-US" altLang="zh-TW" sz="1400" b="1" dirty="0">
                <a:solidFill>
                  <a:schemeClr val="tx1"/>
                </a:solidFill>
              </a:rPr>
            </a:br>
            <a:r>
              <a:rPr lang="en-US" altLang="zh-TW" sz="1400" b="1" dirty="0">
                <a:solidFill>
                  <a:schemeClr val="tx1"/>
                </a:solidFill>
              </a:rPr>
              <a:t>verse 3</a:t>
            </a:r>
            <a:br>
              <a:rPr lang="en-US" altLang="zh-TW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直到那天 我的精力衰退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接近終點 時間不多了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我</a:t>
            </a:r>
            <a:r>
              <a:rPr lang="zh-TW" altLang="en-US" sz="1400" b="1" dirty="0">
                <a:solidFill>
                  <a:schemeClr val="tx1"/>
                </a:solidFill>
              </a:rPr>
              <a:t>依然讚美 歌聲不間斷</a:t>
            </a:r>
            <a:br>
              <a:rPr lang="zh-TW" altLang="en-US" sz="1400" b="1" dirty="0">
                <a:solidFill>
                  <a:schemeClr val="tx1"/>
                </a:solidFill>
              </a:rPr>
            </a:br>
            <a:r>
              <a:rPr lang="zh-TW" altLang="en-US" sz="1400" b="1" dirty="0">
                <a:solidFill>
                  <a:schemeClr val="tx1"/>
                </a:solidFill>
              </a:rPr>
              <a:t>一萬年後 再唱個一萬年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我的靈讚美你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我的灵赞美祢 我的靈讚美袮</dc:title>
  <dc:creator>mary</dc:creator>
  <cp:lastModifiedBy>mary</cp:lastModifiedBy>
  <cp:revision>6</cp:revision>
  <dcterms:created xsi:type="dcterms:W3CDTF">2018-02-09T19:11:44Z</dcterms:created>
  <dcterms:modified xsi:type="dcterms:W3CDTF">2018-02-10T00:32:10Z</dcterms:modified>
</cp:coreProperties>
</file>