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E6BB3-5C0B-45A1-8155-EB4AC9A6027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F79C7-422B-4287-84DF-24911B899C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ecious Cro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寶貴十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736304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寶貴十架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3240360" cy="540060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>
                <a:solidFill>
                  <a:schemeClr val="tx1"/>
                </a:solidFill>
              </a:rPr>
              <a:t>主耶穌 我感謝祢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祢的身體為我而捨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帶我出黑暗 進入光明國度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使我再次能看見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>
                <a:solidFill>
                  <a:schemeClr val="tx1"/>
                </a:solidFill>
              </a:rPr>
              <a:t/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主耶穌 我感謝祢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祢的寶血為我而流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寶貴十架上 醫治恩典湧流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使我完全得自由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>
                <a:solidFill>
                  <a:schemeClr val="tx1"/>
                </a:solidFill>
              </a:rPr>
              <a:t/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寶貴十架的大能賜我生命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主耶穌我俯伏敬拜祢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寶貴十架的救恩是祢所立的約</a:t>
            </a:r>
            <a:br>
              <a:rPr lang="zh-TW" altLang="en-US" sz="1800" b="1" dirty="0">
                <a:solidFill>
                  <a:schemeClr val="tx1"/>
                </a:solidFill>
              </a:rPr>
            </a:br>
            <a:r>
              <a:rPr lang="zh-TW" altLang="en-US" sz="1800" b="1" dirty="0">
                <a:solidFill>
                  <a:schemeClr val="tx1"/>
                </a:solidFill>
              </a:rPr>
              <a:t>祢的愛永遠不改變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寶貴十架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寶貴十架</dc:title>
  <dc:creator>mary</dc:creator>
  <cp:lastModifiedBy>mary</cp:lastModifiedBy>
  <cp:revision>3</cp:revision>
  <dcterms:created xsi:type="dcterms:W3CDTF">2018-02-08T16:23:03Z</dcterms:created>
  <dcterms:modified xsi:type="dcterms:W3CDTF">2018-02-08T19:06:00Z</dcterms:modified>
</cp:coreProperties>
</file>