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E00DC-338F-4BB2-8788-54DDC78F8CD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B827-414E-4584-9E51-03D2F740E6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s The Deer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如鹿切慕溪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736304" cy="54868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如鹿切慕溪水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1944216" cy="5949280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神啊我的心切慕你                      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如</a:t>
            </a:r>
            <a:r>
              <a:rPr lang="zh-TW" altLang="en-US" sz="1400" b="1" dirty="0">
                <a:solidFill>
                  <a:schemeClr val="tx1"/>
                </a:solidFill>
              </a:rPr>
              <a:t>鹿切慕溪水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惟</a:t>
            </a:r>
            <a:r>
              <a:rPr lang="zh-TW" altLang="en-US" sz="1400" b="1" dirty="0">
                <a:solidFill>
                  <a:schemeClr val="tx1"/>
                </a:solidFill>
              </a:rPr>
              <a:t>有你是我心所愛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我</a:t>
            </a:r>
            <a:r>
              <a:rPr lang="zh-TW" altLang="en-US" sz="1400" b="1" dirty="0">
                <a:solidFill>
                  <a:schemeClr val="tx1"/>
                </a:solidFill>
              </a:rPr>
              <a:t>渴慕來敬拜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你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CHORUS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你</a:t>
            </a:r>
            <a:r>
              <a:rPr lang="zh-TW" altLang="en-US" sz="1400" b="1" dirty="0">
                <a:solidFill>
                  <a:srgbClr val="FF0000"/>
                </a:solidFill>
              </a:rPr>
              <a:t>是我的力量盾牌</a:t>
            </a:r>
            <a:endParaRPr lang="en-US" sz="1400" b="1" dirty="0">
              <a:solidFill>
                <a:srgbClr val="FF0000"/>
              </a:solidFill>
            </a:endParaRPr>
          </a:p>
          <a:p>
            <a:pPr algn="l"/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1400" b="1" dirty="0">
                <a:solidFill>
                  <a:srgbClr val="FF0000"/>
                </a:solidFill>
              </a:rPr>
              <a:t>靈單單降服於你</a:t>
            </a:r>
            <a:endParaRPr lang="en-US" sz="1400" b="1" dirty="0">
              <a:solidFill>
                <a:srgbClr val="FF0000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惟</a:t>
            </a:r>
            <a:r>
              <a:rPr lang="zh-TW" altLang="en-US" sz="1400" b="1" dirty="0">
                <a:solidFill>
                  <a:srgbClr val="FF0000"/>
                </a:solidFill>
              </a:rPr>
              <a:t>有你是我心所愛</a:t>
            </a:r>
            <a:endParaRPr lang="en-US" sz="1400" b="1" dirty="0">
              <a:solidFill>
                <a:srgbClr val="FF0000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1400" b="1" dirty="0">
                <a:solidFill>
                  <a:srgbClr val="FF0000"/>
                </a:solidFill>
              </a:rPr>
              <a:t>渴慕來敬拜你</a:t>
            </a:r>
            <a:endParaRPr lang="en-US" sz="1400" b="1" dirty="0">
              <a:solidFill>
                <a:srgbClr val="FF0000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>
                <a:solidFill>
                  <a:schemeClr val="tx1"/>
                </a:solidFill>
              </a:rPr>
              <a:t>唯有你能滿足我心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你</a:t>
            </a:r>
            <a:r>
              <a:rPr lang="zh-TW" altLang="en-US" sz="1400" b="1" dirty="0">
                <a:solidFill>
                  <a:schemeClr val="tx1"/>
                </a:solidFill>
              </a:rPr>
              <a:t>比金銀更寶貴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唯</a:t>
            </a:r>
            <a:r>
              <a:rPr lang="zh-TW" altLang="en-US" sz="1400" b="1" dirty="0">
                <a:solidFill>
                  <a:schemeClr val="tx1"/>
                </a:solidFill>
              </a:rPr>
              <a:t>有你使我心喜樂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你</a:t>
            </a:r>
            <a:r>
              <a:rPr lang="zh-TW" altLang="en-US" sz="1400" b="1" dirty="0">
                <a:solidFill>
                  <a:schemeClr val="tx1"/>
                </a:solidFill>
              </a:rPr>
              <a:t>是我全心所</a:t>
            </a:r>
            <a:r>
              <a:rPr lang="zh-TW" altLang="en-US" sz="1400" b="1" dirty="0" smtClean="0">
                <a:solidFill>
                  <a:schemeClr val="tx1"/>
                </a:solidFill>
              </a:rPr>
              <a:t>愛</a:t>
            </a:r>
            <a:endParaRPr lang="en-US" altLang="zh-TW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endParaRPr lang="en-US" altLang="zh-TW" sz="14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你</a:t>
            </a:r>
            <a:r>
              <a:rPr lang="zh-TW" altLang="en-US" sz="1400" b="1" dirty="0">
                <a:solidFill>
                  <a:schemeClr val="tx1"/>
                </a:solidFill>
              </a:rPr>
              <a:t>願成為我的朋友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即</a:t>
            </a:r>
            <a:r>
              <a:rPr lang="zh-TW" altLang="en-US" sz="1400" b="1" dirty="0">
                <a:solidFill>
                  <a:schemeClr val="tx1"/>
                </a:solidFill>
              </a:rPr>
              <a:t>使你是尊貴君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我</a:t>
            </a:r>
            <a:r>
              <a:rPr lang="zh-TW" altLang="en-US" sz="1400" b="1" dirty="0">
                <a:solidFill>
                  <a:schemeClr val="tx1"/>
                </a:solidFill>
              </a:rPr>
              <a:t>愛你勝過世上一切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chemeClr val="tx1"/>
                </a:solidFill>
              </a:rPr>
              <a:t>無</a:t>
            </a:r>
            <a:r>
              <a:rPr lang="zh-TW" altLang="en-US" sz="1400" b="1" dirty="0">
                <a:solidFill>
                  <a:schemeClr val="tx1"/>
                </a:solidFill>
              </a:rPr>
              <a:t>人能與你相比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   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119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如鹿切慕溪水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如鹿切慕溪水</dc:title>
  <dc:creator>mary</dc:creator>
  <cp:lastModifiedBy>mary</cp:lastModifiedBy>
  <cp:revision>7</cp:revision>
  <dcterms:created xsi:type="dcterms:W3CDTF">2018-02-20T00:34:00Z</dcterms:created>
  <dcterms:modified xsi:type="dcterms:W3CDTF">2018-02-21T15:11:11Z</dcterms:modified>
</cp:coreProperties>
</file>