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5FD25-8726-4886-9769-B4B97006A51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5FD25-8726-4886-9769-B4B97006A51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95E76-A922-4BE5-B34A-3B5C91015A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大能拯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1944216" cy="476672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大能拯救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2160240" cy="5688632"/>
          </a:xfrm>
        </p:spPr>
        <p:txBody>
          <a:bodyPr>
            <a:noAutofit/>
          </a:bodyPr>
          <a:lstStyle/>
          <a:p>
            <a:pPr algn="l"/>
            <a:r>
              <a:rPr lang="zh-CN" altLang="en-US" sz="1400" b="1" dirty="0" smtClean="0">
                <a:solidFill>
                  <a:schemeClr val="tx1"/>
                </a:solidFill>
              </a:rPr>
              <a:t>人人都需要怜悯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永不止息的爱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愿慈爱临到我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人人都需要宽恕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都需要救主恩慈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万民的盼望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/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救主 他可移开大山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我神有大能拯救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他有大能拯救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到永远 他是救恩主宰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他复活 战胜死亡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耶稣战胜死亡</a:t>
            </a:r>
            <a:r>
              <a:rPr lang="zh-CN" altLang="en-US" sz="1400" b="1" dirty="0" smtClean="0">
                <a:solidFill>
                  <a:schemeClr val="tx1"/>
                </a:solidFill>
              </a:rPr>
              <a:t/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/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照我本相接纳我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除去恐惧失败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再次充满我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我献一生来跟随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所有信靠的一切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我降服于你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/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愿主发光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愿全地看见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我们唱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荣耀归与复活的君王</a:t>
            </a:r>
            <a:br>
              <a:rPr lang="zh-CN" altLang="en-US" sz="1400" b="1" dirty="0" smtClean="0">
                <a:solidFill>
                  <a:schemeClr val="tx1"/>
                </a:solidFill>
              </a:rPr>
            </a:br>
            <a:r>
              <a:rPr lang="zh-CN" altLang="en-US" sz="1400" b="1" dirty="0" smtClean="0">
                <a:solidFill>
                  <a:schemeClr val="tx1"/>
                </a:solidFill>
              </a:rPr>
              <a:t>耶稣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大能拯救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大能拯救</dc:title>
  <dc:creator>mary</dc:creator>
  <cp:lastModifiedBy>mary</cp:lastModifiedBy>
  <cp:revision>3</cp:revision>
  <dcterms:created xsi:type="dcterms:W3CDTF">2018-02-17T00:04:31Z</dcterms:created>
  <dcterms:modified xsi:type="dcterms:W3CDTF">2018-02-17T05:07:22Z</dcterms:modified>
</cp:coreProperties>
</file>