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53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463F-DDF8-4FF3-B5AF-ABB920AB4C6A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6AF2-85DE-4C2A-9B6E-074991322E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463F-DDF8-4FF3-B5AF-ABB920AB4C6A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6AF2-85DE-4C2A-9B6E-074991322E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463F-DDF8-4FF3-B5AF-ABB920AB4C6A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6AF2-85DE-4C2A-9B6E-074991322E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463F-DDF8-4FF3-B5AF-ABB920AB4C6A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6AF2-85DE-4C2A-9B6E-074991322E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463F-DDF8-4FF3-B5AF-ABB920AB4C6A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6AF2-85DE-4C2A-9B6E-074991322E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463F-DDF8-4FF3-B5AF-ABB920AB4C6A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6AF2-85DE-4C2A-9B6E-074991322E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463F-DDF8-4FF3-B5AF-ABB920AB4C6A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6AF2-85DE-4C2A-9B6E-074991322E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463F-DDF8-4FF3-B5AF-ABB920AB4C6A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6AF2-85DE-4C2A-9B6E-074991322E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463F-DDF8-4FF3-B5AF-ABB920AB4C6A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6AF2-85DE-4C2A-9B6E-074991322E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463F-DDF8-4FF3-B5AF-ABB920AB4C6A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6AF2-85DE-4C2A-9B6E-074991322E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7D463F-DDF8-4FF3-B5AF-ABB920AB4C6A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7D6AF2-85DE-4C2A-9B6E-074991322E60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7D463F-DDF8-4FF3-B5AF-ABB920AB4C6A}" type="datetimeFigureOut">
              <a:rPr lang="en-US" smtClean="0"/>
              <a:t>2/12/2018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7D6AF2-85DE-4C2A-9B6E-074991322E6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죽임 당한 그 어린양.jpg"/>
          <p:cNvPicPr>
            <a:picLocks noChangeAspect="1"/>
          </p:cNvPicPr>
          <p:nvPr userDrawn="1"/>
        </p:nvPicPr>
        <p:blipFill>
          <a:blip r:embed="rId14" cstate="print">
            <a:lum bright="7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啟示錄之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03848" y="260648"/>
            <a:ext cx="2736304" cy="578495"/>
          </a:xfrm>
        </p:spPr>
        <p:txBody>
          <a:bodyPr>
            <a:noAutofit/>
          </a:bodyPr>
          <a:lstStyle/>
          <a:p>
            <a:r>
              <a:rPr lang="ko-KR" altLang="en-US" sz="3600" b="1" dirty="0" smtClean="0"/>
              <a:t>啟示錄之歌</a:t>
            </a:r>
            <a:endParaRPr lang="en-US" sz="3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3568" y="1052736"/>
            <a:ext cx="3384376" cy="5184576"/>
          </a:xfrm>
        </p:spPr>
        <p:txBody>
          <a:bodyPr>
            <a:noAutofit/>
          </a:bodyPr>
          <a:lstStyle/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被殺羔羊 何等聖潔 祢真配得讚美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唱首新歌 在施恩座前 瞻仰祢榮面</a:t>
            </a:r>
          </a:p>
          <a:p>
            <a:pPr algn="l"/>
            <a:endParaRPr lang="en-US" altLang="zh-TW" sz="1600" b="1" dirty="0" smtClean="0">
              <a:solidFill>
                <a:schemeClr val="tx1"/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600" b="1" dirty="0">
                <a:solidFill>
                  <a:srgbClr val="FF0000"/>
                </a:solidFill>
              </a:rPr>
              <a:t>Chorus</a:t>
            </a:r>
            <a:endParaRPr lang="en-US" altLang="zh-TW" sz="1600" b="1" dirty="0" smtClean="0">
              <a:solidFill>
                <a:srgbClr val="FF0000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rgbClr val="FF0000"/>
                </a:solidFill>
              </a:rPr>
              <a:t>聖潔 聖潔 聖潔 歸於主全能上帝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昔在今在 永在君王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與萬物齊聲歌唱 敬拜萬王之王</a:t>
            </a:r>
            <a:br>
              <a:rPr lang="zh-TW" altLang="en-US" sz="1600" b="1" dirty="0" smtClean="0">
                <a:solidFill>
                  <a:srgbClr val="FF0000"/>
                </a:solidFill>
              </a:rPr>
            </a:br>
            <a:r>
              <a:rPr lang="zh-TW" altLang="en-US" sz="1600" b="1" dirty="0" smtClean="0">
                <a:solidFill>
                  <a:srgbClr val="FF0000"/>
                </a:solidFill>
              </a:rPr>
              <a:t>祢是我的一切 而我要愛慕祢</a:t>
            </a:r>
            <a:endParaRPr lang="en-US" altLang="zh-TW" sz="1600" b="1" dirty="0" smtClean="0">
              <a:solidFill>
                <a:srgbClr val="FF0000"/>
              </a:solidFill>
            </a:endParaRPr>
          </a:p>
          <a:p>
            <a:pPr algn="l"/>
            <a:endParaRPr lang="en-US" altLang="zh-TW" sz="1600" b="1" dirty="0">
              <a:solidFill>
                <a:schemeClr val="tx1"/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雲彩圍繞 是何等榮耀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閃電和雷聲 響徹天空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但願頌讚和尊貴 能力智慧權柄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歸於全知上帝</a:t>
            </a:r>
          </a:p>
          <a:p>
            <a:pPr algn="l"/>
            <a:endParaRPr lang="en-US" altLang="zh-TW" sz="1600" b="1" dirty="0" smtClean="0">
              <a:solidFill>
                <a:schemeClr val="tx1"/>
              </a:solidFill>
            </a:endParaRPr>
          </a:p>
          <a:p>
            <a:pPr algn="l"/>
            <a:endParaRPr lang="en-US" altLang="zh-TW" sz="1600" b="1" dirty="0" smtClean="0">
              <a:solidFill>
                <a:schemeClr val="tx1"/>
              </a:solidFill>
            </a:endParaRPr>
          </a:p>
          <a:p>
            <a:pPr algn="l"/>
            <a:r>
              <a:rPr lang="zh-TW" altLang="en-US" sz="1600" b="1" dirty="0" smtClean="0">
                <a:solidFill>
                  <a:schemeClr val="tx1"/>
                </a:solidFill>
              </a:rPr>
              <a:t>我心讚嘆 何等敬畏 祢的名超乎萬名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耶穌是活水生命 我大能的氣息</a:t>
            </a:r>
            <a:br>
              <a:rPr lang="zh-TW" altLang="en-US" sz="1600" b="1" dirty="0" smtClean="0">
                <a:solidFill>
                  <a:schemeClr val="tx1"/>
                </a:solidFill>
              </a:rPr>
            </a:br>
            <a:r>
              <a:rPr lang="zh-TW" altLang="en-US" sz="1600" b="1" dirty="0" smtClean="0">
                <a:solidFill>
                  <a:schemeClr val="tx1"/>
                </a:solidFill>
              </a:rPr>
              <a:t>是測不透的奧祕</a:t>
            </a: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</TotalTime>
  <Words>15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啟示錄之歌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啟示錄之歌</dc:title>
  <dc:creator>mary</dc:creator>
  <cp:lastModifiedBy>mary</cp:lastModifiedBy>
  <cp:revision>7</cp:revision>
  <dcterms:created xsi:type="dcterms:W3CDTF">2018-02-12T20:52:39Z</dcterms:created>
  <dcterms:modified xsi:type="dcterms:W3CDTF">2018-02-12T21:49:48Z</dcterms:modified>
</cp:coreProperties>
</file>