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3CC12-9D27-4FC2-A7F7-FE227B92D16F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9C888-7107-434F-B610-472B9DDC59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全能主上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592288" cy="692696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全能主上帝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2808312" cy="5832648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/>
                </a:solidFill>
              </a:rPr>
              <a:t>他是耶和华  造物的主宰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他是耶和华  全能主上帝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基列的香膏  万世的磐石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他是耶和华  是医治你的神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endParaRPr lang="en-US" altLang="zh-CN" sz="1600" b="1" dirty="0" smtClean="0">
              <a:solidFill>
                <a:schemeClr val="tx1"/>
              </a:solidFill>
            </a:endParaRPr>
          </a:p>
          <a:p>
            <a:pPr algn="l"/>
            <a:endParaRPr lang="en-US" altLang="zh-CN" sz="16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:</a:t>
            </a:r>
            <a:br>
              <a:rPr lang="en-US" altLang="zh-CN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唱哈利路亚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!  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唱哈利路亚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!</a:t>
            </a:r>
            <a:br>
              <a:rPr lang="en-US" altLang="zh-CN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唱哈利路亚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!  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唱哈利路亚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!</a:t>
            </a:r>
            <a:br>
              <a:rPr lang="en-US" altLang="zh-CN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他是耶和华  全能主上帝</a:t>
            </a:r>
            <a:br>
              <a:rPr lang="zh-CN" altLang="en-US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他是耶和华  是医治你的神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algn="l"/>
            <a:endParaRPr lang="en-US" altLang="zh-CN" sz="16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/>
                </a:solidFill>
              </a:rPr>
              <a:t/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自有永有真神  亚伯拉罕的神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耶和华沙龙  平安主上帝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以色列真神  永在的天父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他是耶和华  是医治你的神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endParaRPr lang="en-US" altLang="zh-CN" sz="16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/>
                </a:solidFill>
              </a:rPr>
              <a:t/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耶和华以勒  我的供应者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耶和华尼西 得胜的旌旗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赐下独生子  成为神的见证</a:t>
            </a:r>
            <a:br>
              <a:rPr lang="zh-CN" altLang="en-US" sz="1600" b="1" dirty="0" smtClean="0">
                <a:solidFill>
                  <a:schemeClr val="tx1"/>
                </a:solidFill>
              </a:rPr>
            </a:br>
            <a:r>
              <a:rPr lang="zh-CN" altLang="en-US" sz="1600" b="1" dirty="0" smtClean="0">
                <a:solidFill>
                  <a:schemeClr val="tx1"/>
                </a:solidFill>
              </a:rPr>
              <a:t>他是耶和华  是医治你的神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全能主上帝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全能主上帝 He Is Jehovah</dc:title>
  <dc:creator>mary</dc:creator>
  <cp:lastModifiedBy>mary</cp:lastModifiedBy>
  <cp:revision>6</cp:revision>
  <dcterms:created xsi:type="dcterms:W3CDTF">2018-02-08T15:55:40Z</dcterms:created>
  <dcterms:modified xsi:type="dcterms:W3CDTF">2018-02-09T03:23:33Z</dcterms:modified>
</cp:coreProperties>
</file>