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56B9-3F83-4C25-80ED-5FAB7FB02F6D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C42D5-624B-4CC5-850E-DDC4AC811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56B9-3F83-4C25-80ED-5FAB7FB02F6D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C42D5-624B-4CC5-850E-DDC4AC811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56B9-3F83-4C25-80ED-5FAB7FB02F6D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C42D5-624B-4CC5-850E-DDC4AC811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56B9-3F83-4C25-80ED-5FAB7FB02F6D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C42D5-624B-4CC5-850E-DDC4AC811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56B9-3F83-4C25-80ED-5FAB7FB02F6D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C42D5-624B-4CC5-850E-DDC4AC811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56B9-3F83-4C25-80ED-5FAB7FB02F6D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C42D5-624B-4CC5-850E-DDC4AC811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56B9-3F83-4C25-80ED-5FAB7FB02F6D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C42D5-624B-4CC5-850E-DDC4AC811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56B9-3F83-4C25-80ED-5FAB7FB02F6D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C42D5-624B-4CC5-850E-DDC4AC811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56B9-3F83-4C25-80ED-5FAB7FB02F6D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C42D5-624B-4CC5-850E-DDC4AC811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56B9-3F83-4C25-80ED-5FAB7FB02F6D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C42D5-624B-4CC5-850E-DDC4AC811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56B9-3F83-4C25-80ED-5FAB7FB02F6D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C42D5-624B-4CC5-850E-DDC4AC811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956B9-3F83-4C25-80ED-5FAB7FB02F6D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C42D5-624B-4CC5-850E-DDC4AC8114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 of Your lov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你愛的大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260648"/>
            <a:ext cx="2736304" cy="648072"/>
          </a:xfrm>
        </p:spPr>
        <p:txBody>
          <a:bodyPr>
            <a:normAutofit fontScale="90000"/>
          </a:bodyPr>
          <a:lstStyle/>
          <a:p>
            <a:r>
              <a:rPr lang="zh-TW" b="1" dirty="0" smtClean="0"/>
              <a:t>你愛的</a:t>
            </a:r>
            <a:r>
              <a:rPr lang="ko-KR" altLang="en-US" b="1" dirty="0" smtClean="0"/>
              <a:t>大能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5184576" cy="460851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/>
                </a:solidFill>
              </a:rPr>
              <a:t>主我親近你，使我心變化更新，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我知在主裡，你恩典湧流，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在你慈愛裡，我心中一切軟弱，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都將被挪去，因你愛的大能，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endParaRPr lang="en-US" altLang="zh-TW" b="1" dirty="0" smtClean="0">
              <a:solidFill>
                <a:schemeClr val="tx1"/>
              </a:solidFill>
            </a:endParaRPr>
          </a:p>
          <a:p>
            <a:pPr algn="l"/>
            <a:endParaRPr lang="en-US" altLang="zh-TW" b="1" dirty="0" smtClean="0">
              <a:solidFill>
                <a:schemeClr val="tx1"/>
              </a:solidFill>
            </a:endParaRPr>
          </a:p>
          <a:p>
            <a:pPr algn="l"/>
            <a:endParaRPr lang="en-US" altLang="zh-TW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/>
                </a:solidFill>
              </a:rPr>
              <a:t/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擁抱我，讓你愛圍繞我，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吸引我，靠近我身旁，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我等候，將如鷹展翅上騰，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我要與你飛翔，你聖靈引領我，在你愛的大能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altLang="zh-TW" b="1" dirty="0" smtClean="0">
              <a:solidFill>
                <a:schemeClr val="tx1"/>
              </a:solidFill>
            </a:endParaRPr>
          </a:p>
          <a:p>
            <a:pPr algn="l"/>
            <a:endParaRPr lang="en-US" altLang="zh-TW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/>
                </a:solidFill>
              </a:rPr>
              <a:t/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主開啟我眼，使我與你面對面，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明白你的愛，你在我裡面，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更新我心意，向我顯明你旨意，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在每日生命中，因你愛的大能</a:t>
            </a:r>
            <a:r>
              <a:rPr lang="zh-TW" altLang="en-US" b="1" dirty="0" smtClean="0">
                <a:solidFill>
                  <a:schemeClr val="tx1"/>
                </a:solidFill>
              </a:rPr>
              <a:t>，                   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你愛的大能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你愛的大能</dc:title>
  <dc:creator>mary</dc:creator>
  <cp:lastModifiedBy>mary</cp:lastModifiedBy>
  <cp:revision>6</cp:revision>
  <dcterms:created xsi:type="dcterms:W3CDTF">2018-02-16T20:02:37Z</dcterms:created>
  <dcterms:modified xsi:type="dcterms:W3CDTF">2018-02-16T23:26:41Z</dcterms:modified>
</cp:coreProperties>
</file>